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63" r:id="rId3"/>
    <p:sldId id="465" r:id="rId4"/>
    <p:sldId id="467" r:id="rId5"/>
    <p:sldId id="468" r:id="rId6"/>
    <p:sldId id="466" r:id="rId7"/>
    <p:sldId id="469" r:id="rId8"/>
    <p:sldId id="472" r:id="rId9"/>
    <p:sldId id="470" r:id="rId10"/>
    <p:sldId id="4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6-27T03:18:20.68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50 422,'228'0,"-226"1,1-1,0-1,-1 1,1 0,-1 0,1-1,0 0,-1 1,1-1,-1 0,0 0,1 0,-1-1,3-1,-3 1,-1 1,1-1,-1 0,0 0,1 0,-1 0,0 0,0 0,0-1,0 1,-1 0,1 0,-1-1,1 1,-1-5,1-17,-3-41,0 18,2 36,-1 1,0 0,0 0,-4-12,4 17,-1 0,0 0,-1 0,1 0,-1 0,0 1,0-1,0 1,-6-7,1 2,-1 1,0-1,-1 2,0-1,0 1,0 1,-1-1,0 2,0 0,0 0,-21-5,24 8,-1-1,-14-7,-16-6,36 16,0-1,1 1,-1-1,0 1,0 0,0 0,1 0,-1 0,0 1,0-1,0 1,-2 0,3 0,0 0,1 0,-1 0,1 0,-1 0,1 1,0-1,-1 0,1 1,0-1,0 1,0-1,0 1,0 0,0-1,1 1,-1 0,0-1,0 4,-1 5,1-1,-1 15,1-22,-1 58,7 76,-5-132,0 0,1 0,0 0,0 0,0-1,0 1,0 0,1 0,0-1,0 1,0-1,0 1,0-1,1 0,-1 0,1 0,0 0,0 0,0 0,0-1,0 0,6 3,1-1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6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45 2304 0 0,'0'0'101'0'0,"0"-1"1"0"0,0-1-93 0 0,0 1 0 0 0,0-1 0 0 0,0 1 0 0 0,0-1 0 0 0,0 1 0 0 0,1-1 1 0 0,-1 1-1 0 0,0-1 0 0 0,1 1 0 0 0,-1-1 0 0 0,1 1 0 0 0,0 0 0 0 0,-1-1 0 0 0,1 1 1 0 0,0 0-1 0 0,0 0 0 0 0,7-18 16500 0 0,-8 18-16378 0 0,0 1 0 0 0,0 0 0 0 0,1 0 0 0 0,-1 0 0 0 0,0 0 0 0 0,0 0 0 0 0,0 0 0 0 0,1 0 0 0 0,-1 4-92 0 0,1 0-1 0 0,0-1 1 0 0,-1 1 0 0 0,0 0-1 0 0,0-1 1 0 0,0 1 0 0 0,0 0-1 0 0,0 0 1 0 0,-1-1 0 0 0,-1 6-1 0 0,-2 24 58 0 0,3-26-93 0 0,0 1-1 0 0,-1 0 0 0 0,1-1 0 0 0,-2 1 1 0 0,1-1-1 0 0,-6 12 0 0 0,4-8 2 0 0,0 0-1 0 0,-3 13 1 0 0,-1 9 46 0 0,4-17-49 0 0,0 0 0 0 0,1-1 0 0 0,0 25-1 0 0,-1-15 96 0 0,5-23-16 0 0,12 7-62 0 0,-7-10-21 0 0,-4 0 4 0 0,14-3-1 0 0,8-1 0 0 0,-18 5 0 0 0,1 0 0 0 0,-1 0 0 0 0,0 0 0 0 0,1-1 0 0 0,-1 0 0 0 0,0 0 0 0 0,0-1 0 0 0,10-3 0 0 0,-2-3 0 0 0,-6 1 0 0 0,-6 4-25 0 0,1 0 0 0 0,0 1 0 0 0,0 0 1 0 0,0 0-1 0 0,6-3 0 0 0,-7 4-762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3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13504 0 0,'0'0'7675'0'0,"0"3"-6921"0"0,0-1-636 0 0,0 31 1607 0 0,5 37 0 0 0,-4-62-1716 0 0,-1-1 0 0 0,0 0 0 0 0,-1 10 0 0 0,1-9 21 0 0,-1 0 0 0 0,1 0 0 0 0,1 10 0 0 0,2 3 55 0 0,-2-11-40 0 0,0 0 0 0 0,5 19 0 0 0,-3-22-174 0 0,-1 1 1 0 0,-1-1-1 0 0,1 1 1 0 0,-1 0-1 0 0,0 9 1 0 0,-1-14-439 0 0</inkml:trace>
  <inkml:trace contextRef="#ctx0" brushRef="#br0" timeOffset="1">181 93 15664 0 0,'0'0'1571'0'0,"0"1"-1437"0"0,4 35 2722 0 0,2 4-178 0 0,-5-34-2473 0 0,-1 0 0 0 0,1 0-1 0 0,0 0 1 0 0,1 0 0 0 0,-1 0-1 0 0,1 0 1 0 0,4 8 0 0 0,2 1 240 0 0,14 22 0 0 0,-20-35-446 0 0,-1 0-1 0 0,1 0 1 0 0,0 0-1 0 0,0 0 1 0 0,0 0 0 0 0,0 0-1 0 0,0-1 1 0 0,0 1-1 0 0,1-1 1 0 0,-1 0-1 0 0,0 0 1 0 0,3 2 0 0 0,-3-3-123 0 0,0 1 29 0 0,-1 0 83 0 0,2 1 6 0 0,12-2 5 0 0,-14 0 2 0 0,1 0 1 0 0,-1 0-1 0 0,0 0 0 0 0,0 0 0 0 0,0 0 1 0 0,0-1-1 0 0,0 1 0 0 0,0 0 0 0 0,0-1 0 0 0,0 1 1 0 0,0-1-1 0 0,0 1 0 0 0,0-1 0 0 0,0 1 0 0 0,0-1 1 0 0,0 0-1 0 0,0 1 0 0 0,0-1 0 0 0,-1 0 1 0 0,1 0-1 0 0,1-1 0 0 0,0-2 22 0 0,-1 1 1 0 0,1 0-1 0 0,-1-1 1 0 0,1 1-1 0 0,0-5 1 0 0,3-7 95 0 0,1-3-33 0 0,0 0 0 0 0,-2 0 0 0 0,0-1 0 0 0,-1 0 0 0 0,0 0 0 0 0,-2 0 0 0 0,0 1 0 0 0,-4-37 1 0 0,3 50-78 0 0,0 4-5 0 0,0-1 0 0 0,0 1 0 0 0,0 0 0 0 0,0-1 0 0 0,-1 1 0 0 0,1 0 0 0 0,0-1 1 0 0,-1 1-1 0 0,1 0 0 0 0,-1-1 0 0 0,0 1 0 0 0,1 0 0 0 0,-1 0 0 0 0,0 0 0 0 0,-1-2 0 0 0,0 1 1 0 0,0 0 0 0 0,0 1-1 0 0,0-1 1 0 0,0 1 0 0 0,0 0-1 0 0,0-1 1 0 0,-1 1 0 0 0,1 0-1 0 0,0 0 1 0 0,-3 0 0 0 0,3 0-7 0 0,-5-1-14 0 0,6 1-39 0 0,-1 0 1 0 0,1 0-1 0 0,-1 1 1 0 0,0-1-1 0 0,1 1 1 0 0,-1-1-1 0 0,0 1 1 0 0,1 0 0 0 0,-1 0-1 0 0,0 0 1 0 0,1-1-1 0 0,-1 2 1 0 0,0-1-1 0 0,1 0 1 0 0,-1 0-1 0 0,0 0 1 0 0,1 1-1 0 0,-1-1 1 0 0,-2 2-1 0 0,1-1-213 0 0,0 1-1 0 0,0-1 1 0 0,0 1-1 0 0,0-1 0 0 0,0 1 1 0 0,1 0-1 0 0,-1 0 1 0 0,1 1-1 0 0,0-1 1 0 0,-4 5-1 0 0,-4 10-6151 0 0,4-4-429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4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 2760 0 0,'1'-1'16347'0'0,"2"-1"-15853"0"0,0 0-1 0 0,-1 0 0 0 0,1 0 0 0 0,-1-1 0 0 0,1 1 0 0 0,-1-1 0 0 0,0 1 0 0 0,0-1 1 0 0,1-3-1 0 0,9-10-2379 0 0,-3 7 804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34 11056 0 0,'0'0'13021'0'0,"-5"5"-11749"0"0,3 0-1127 0 0,-1 1 1 0 0,1 0-1 0 0,0 0 0 0 0,0 0 1 0 0,1 0-1 0 0,0 0 1 0 0,0 1-1 0 0,0 11 1 0 0,-2 6-38 0 0,2-20-89 0 0,1 1-1 0 0,-1-1 0 0 0,1 1 0 0 0,0-1 0 0 0,0 7 0 0 0,3 7-11 0 0,6 22 1 0 0,-7-33-11 0 0,1 0 0 0 0,-1 0 0 0 0,1 0 0 0 0,1 0 0 0 0,6 10 1 0 0,-8-14-73 0 0,6 6-20 0 0,-3-1 3 0 0,-4-8 96 0 0,0 0 0 0 0,0 1 0 0 0,0-1-1 0 0,0 0 1 0 0,0 0 0 0 0,0 1 0 0 0,0-1 0 0 0,0 0-1 0 0,0 0 1 0 0,0 0 0 0 0,0-1 0 0 0,0 1 0 0 0,0 0-1 0 0,0 0 1 0 0,0 0 0 0 0,0-1 0 0 0,0 1 0 0 0,2-1-1 0 0,-1 0 55 0 0,-1 1-8 0 0,0 0 1 0 0,0 0-1 0 0,0-1 1 0 0,0 1-1 0 0,0 0 1 0 0,0 0 0 0 0,0-1-1 0 0,0 1 1 0 0,0-1-1 0 0,0 1 1 0 0,0-1 0 0 0,0 0-1 0 0,0 1 1 0 0,0-1-1 0 0,0 0 1 0 0,0 0-1 0 0,1-1 1 0 0,0-3-103 0 0,0 0 1 0 0,0 0-1 0 0,0 0 0 0 0,1-6 0 0 0,-2 9 58 0 0,-1 2-29 0 0,1-1 1 0 0,-1 1 0 0 0,0-1 0 0 0,0 1 0 0 0,0-1 0 0 0,0 0 0 0 0,0 1-1 0 0,0-1 1 0 0,1 1 0 0 0,-1-1 0 0 0,0 1 0 0 0,-1-1 0 0 0,1 1 0 0 0,0-1 0 0 0,0 1-1 0 0,0-2 1 0 0,-1 0-21 0 0,0 0 0 0 0,0 1 0 0 0,0-1 0 0 0,0 0 0 0 0,-1 0 0 0 0,1 1 0 0 0,0-1 0 0 0,-1 1 0 0 0,-3-3 0 0 0,5 3 40 0 0,-1 0-1 0 0,0 1 0 0 0,0-1 1 0 0,0 1-1 0 0,1-1 0 0 0,-1 1 1 0 0,0-1-1 0 0,0 1 0 0 0,0-1 1 0 0,0 1-1 0 0,0 0 0 0 0,0-1 1 0 0,0 1-1 0 0,0 0 0 0 0,0 0 1 0 0,0 0-1 0 0,0 0 1 0 0,0 0-1 0 0,0 0 0 0 0,0 0 1 0 0,0 0-1 0 0,0 0 0 0 0,0 1 1 0 0,-1-1-1 0 0,-1 2-81 0 0,1-1 0 0 0,-1 0 0 0 0,1 1 1 0 0,-1 0-1 0 0,1-1 0 0 0,-3 3 0 0 0,-3 2-318 0 0,6-5 9 0 0,-1 6-1223 0 0</inkml:trace>
  <inkml:trace contextRef="#ctx0" brushRef="#br0" timeOffset="1">197 0 15088 0 0,'0'2'5663'0'0,"0"-1"-5458"0"0,0 0 0 0 0,0 1-1 0 0,0-1 1 0 0,1 0-1 0 0,-1 0 1 0 0,1 1 0 0 0,-1-1-1 0 0,1 0 1 0 0,-1 0-1 0 0,3 3 1398 0 0,-3-2-978 0 0,10 29 739 0 0,1-24-1095 0 0,-6-3-225 0 0,0 0 0 0 0,-1 0-1 0 0,1 1 1 0 0,5 7 0 0 0,10 11 54 0 0,-3-5-13 0 0,-16-16-51 0 0,1-1 0 0 0,0 1 1 0 0,0 0-1 0 0,0-1 0 0 0,0 1 0 0 0,0-1 0 0 0,0 0 1 0 0,0 1-1 0 0,0-1 0 0 0,0 0 0 0 0,5 1 0 0 0,5 3 103 0 0,-10-4-135 0 0,0 0 0 0 0,0-1 1 0 0,0 1-1 0 0,0-1 0 0 0,0 0 0 0 0,-1 0 0 0 0,1 1 0 0 0,0-1 0 0 0,0-1 0 0 0,0 1 0 0 0,0 0 1 0 0,0 0-1 0 0,0-1 0 0 0,0 1 0 0 0,0-1 0 0 0,0 1 0 0 0,-1-1 0 0 0,1 0 0 0 0,3-2 1 0 0,7-2-1 0 0,-10 4-57 0 0,0 0 1 0 0,0 0-1 0 0,0 0 0 0 0,-1-1 0 0 0,1 1 0 0 0,0 0 1 0 0,-1-1-1 0 0,1 1 0 0 0,-1-1 0 0 0,2-2 0 0 0,2-1-311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4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5 13760 0 0,'-4'-2'202'0'0,"-7"0"842"0"0,4 11-582 0 0,4-4 189 0 0,0 1 0 0 0,0-1 0 0 0,0 1 1 0 0,0-1-1 0 0,1 1 0 0 0,0 0 1 0 0,1 0-1 0 0,-1 0 0 0 0,1 0 1 0 0,0 1-1 0 0,0 8 0 0 0,-5 25 1929 0 0,6-13-2458 0 0,3 108 873 0 0,-1-103-781 0 0,2-1 1 0 0,9 41-1 0 0,-10-58-392 0 0,-2-9-45 0 0,0 0 0 0 0,0-1 0 0 0,1 1 1 0 0,-1 0-1 0 0,1-1 0 0 0,0 0 0 0 0,0 1 0 0 0,4 5 0 0 0,4 5-1009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6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23 234 10304 0 0,'0'0'934'0'0,"0"-1"-767"0"0,1 1-101 0 0,-1 0-1 0 0,1-1 1 0 0,-1 1-1 0 0,1 0 1 0 0,-1-1-1 0 0,1 1 1 0 0,-1-1-1 0 0,0 1 1 0 0,1-1-1 0 0,-1 1 1 0 0,0-1 0 0 0,1 1-1 0 0,-1-1 1 0 0,0 1-1 0 0,0-1 1 0 0,0 1-1 0 0,1-1 1 0 0,-1 0-1 0 0,0 1 1 0 0,0-1-1 0 0,0 1 1 0 0,0-1-1 0 0,0 0 1 0 0,0 1 0 0 0,0-1-1 0 0,0 1 1 0 0,-1-2-1 0 0,1-1 421 0 0,4-3 4003 0 0,0-1-3628 0 0,3-4 3128 0 0,-7 11-3967 0 0,0 0 1 0 0,0-1 0 0 0,1 1-1 0 0,-1 0 1 0 0,0 0 0 0 0,0 0 0 0 0,0 0-1 0 0,0 0 1 0 0,0-1 0 0 0,1 1-1 0 0,-1 0 1 0 0,0 0 0 0 0,0 0 0 0 0,0 0-1 0 0,0 0 1 0 0,1 0 0 0 0,-1 0-1 0 0,0 0 1 0 0,0 0 0 0 0,0 0-1 0 0,1 0 1 0 0,-1 0 0 0 0,0 0 0 0 0,0 0-1 0 0,0 0 1 0 0,1 0 0 0 0,-1 0-1 0 0,0 0 1 0 0,0 0 0 0 0,0 0 0 0 0,1 0-1 0 0,-1 0 1 0 0,-2 30-242 0 0,-17-39 199 0 0,10-1 20 0 0,8 7 0 0 0,-10-17 0 0 0,10 18 22 0 0,0 0 0 0 0,0-1 0 0 0,0 1 0 0 0,0 0-1 0 0,0-1 1 0 0,1 1 0 0 0,-1-1 0 0 0,1 1 0 0 0,0-1-1 0 0,-1 1 1 0 0,1-1 0 0 0,1-3 0 0 0,-1 1 28 0 0,0 0 0 0 0,1 0 1 0 0,0 0-1 0 0,0 0 0 0 0,3-7 1 0 0,-4 11-28 0 0,1-2-74 0 0,1 0 0 0 0,-1 0 0 0 0,1 0 0 0 0,0 0 0 0 0,0 0 0 0 0,0 0-1 0 0,0 1 1 0 0,0-1 0 0 0,0 1 0 0 0,6-5 1192 0 0,-5 8-900 0 0,7 1-1 0 0,-7-1-52 0 0,-2 1-253 0 0,-1-1 30 0 0,1 1 0 0 0,0 0 0 0 0,0-1 0 0 0,0 1 1 0 0,0 0-1 0 0,0-1 0 0 0,0 1 0 0 0,2 1 0 0 0,1 2-20 0 0,-3-3 57 0 0,0-1 0 0 0,0 1 0 0 0,-1-1 0 0 0,1 1 0 0 0,0-1 0 0 0,-1 1 0 0 0,1-1 0 0 0,-1 1 0 0 0,0-1 0 0 0,1 1 0 0 0,-1 0 0 0 0,0-1 0 0 0,0 1 0 0 0,0 2 0 0 0,-2 3 31 0 0,0 0 0 0 0,-1 1 0 0 0,-3 7 0 0 0,3-7-21 0 0,2-4-12 0 0,-11 15 0 0 0,11-17 2 0 0,0 0 1 0 0,-1-1-1 0 0,0 1 0 0 0,1-1 0 0 0,-1 1 1 0 0,0-1-1 0 0,0 0 0 0 0,-4 3 0 0 0,5-3 210 0 0,-4-12-248 0 0,4 10 20 0 0,1 0 1 0 0,-1 1-1 0 0,1-1 0 0 0,-1 0 0 0 0,1 0 1 0 0,-1 0-1 0 0,1 0 0 0 0,0 1 1 0 0,-1-1-1 0 0,1 0 0 0 0,0 0 1 0 0,0 0-1 0 0,0-1 0 0 0,0-5 4 0 0,0 1 0 0 0,1 0 0 0 0,0 0 0 0 0,0 0 0 0 0,1 0 0 0 0,-1 0 0 0 0,1 0 0 0 0,1 0 0 0 0,-1 0 0 0 0,7-9 0 0 0,-4 4 0 0 0,15-12 24 0 0,-14 13 81 0 0,0 1-1 0 0,12-14 1 0 0,-14 18-39 0 0,20-17 226 0 0,-24 21-273 0 0,0 1 1 0 0,0 0-1 0 0,0 0 0 0 0,1 0 0 0 0,-1-1 0 0 0,0 1 0 0 0,0 0 1 0 0,0 0-1 0 0,0 0 0 0 0,1-1 0 0 0,-1 1 0 0 0,0 0 0 0 0,0 0 1 0 0,0 0-1 0 0,1 0 0 0 0,-1 0 0 0 0,0 0 0 0 0,0-1 0 0 0,1 1 1 0 0,-1 0-1 0 0,0 0 0 0 0,0 0 0 0 0,1 0 0 0 0,-1 0 0 0 0,0 0 1 0 0,0 0-1 0 0,1 0 0 0 0,-1 0 0 0 0,0 0 0 0 0,0 0 0 0 0,1 0 1 0 0,-1 0-1 0 0,0 0 0 0 0,1 1 0 0 0,7 6 259 0 0,3 11-100 0 0,-10-18-165 0 0,-1 1 1 0 0,0 0-1 0 0,0 0 0 0 0,0-1 1 0 0,0 1-1 0 0,0 0 1 0 0,0 0-1 0 0,0-1 0 0 0,0 1 1 0 0,-1 0-1 0 0,1 0 1 0 0,0-1-1 0 0,0 1 0 0 0,-1 0 1 0 0,0 1-1 0 0,-1 8 50 0 0,2-1-51 0 0,0-7-53 0 0,0 1 0 0 0,0-1 0 0 0,0 1 0 0 0,0-1 1 0 0,0 0-1 0 0,0 1 0 0 0,-1-1 0 0 0,1 0 0 0 0,-1 0 1 0 0,0 1-1 0 0,0-1 0 0 0,1 0 0 0 0,-3 3 0 0 0,2-3-115 0 0,0 0 0 0 0,0-1 0 0 0,0 1 0 0 0,0 0 0 0 0,0 0 0 0 0,0 0-1 0 0,1 0 1 0 0,-1 0 0 0 0,1 0 0 0 0,-1 4 0 0 0,0-2-1568 0 0,-4 4-79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7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2760 0 0,'0'0'22153'0'0,"1"-2"-21836"0"0,0 2-265 0 0,-1-1 0 0 0,0 1 0 0 0,1-1 0 0 0,-1 1 0 0 0,0-1 0 0 0,1 1 0 0 0,-1-1 0 0 0,1 1 0 0 0,-1-1 0 0 0,1 1 0 0 0,-1 0 1 0 0,1-1-1 0 0,-1 1 0 0 0,1 0 0 0 0,-1-1 0 0 0,1 1 0 0 0,-1 0 0 0 0,1 0 0 0 0,0 0 0 0 0,-1-1 0 0 0,1 1 0 0 0,-1 0 0 0 0,1 0 0 0 0,0 0 0 0 0,1 0 128 0 0,0 0-108 0 0,5 2-12 0 0,-5 0-58 0 0,-1 1 0 0 0,1-1 0 0 0,-1 0 0 0 0,1 0 0 0 0,-1 0 0 0 0,0 1-1 0 0,0-1 1 0 0,0 1 0 0 0,-1-1 0 0 0,1 1 0 0 0,0-1 0 0 0,-1 1 0 0 0,0-1 0 0 0,0 1 0 0 0,1-1-1 0 0,-1 1 1 0 0,-1 0 0 0 0,1 2 0 0 0,-1 3-57 0 0,0-1 1 0 0,0 0-1 0 0,-1 1 1 0 0,0-1-1 0 0,-3 7 0 0 0,4-13 30 0 0,1 0-1 0 0,0 0 0 0 0,0 0 0 0 0,0 0 1 0 0,-1 0-1 0 0,1 0 0 0 0,0 0 1 0 0,0 0-1 0 0,0 0 0 0 0,0 0 1 0 0,1 0-1 0 0,-1 0 0 0 0,0 0 1 0 0,0 0-1 0 0,1 0 0 0 0,0 2 1 0 0,0 0-23 0 0,-1 0 0 0 0,1 1 0 0 0,0-1 0 0 0,-1 0 0 0 0,1 6 0 0 0,-1-9 44 0 0,0 1-1 0 0,0-1 0 0 0,0 1 0 0 0,0-1 1 0 0,0 1-1 0 0,0-1 0 0 0,0 0 1 0 0,0 1-1 0 0,0-1 0 0 0,0 1 0 0 0,0-1 1 0 0,0 0-1 0 0,1 1 0 0 0,-1-1 1 0 0,0 1-1 0 0,0-1 0 0 0,1 0 0 0 0,-1 1 1 0 0,0-1-1 0 0,0 0 0 0 0,1 1 1 0 0,-1-1-1 0 0,0 0 0 0 0,1 0 0 0 0,-1 1 1 0 0,0-1-1 0 0,1 0 0 0 0,-1 0 1 0 0,1 0-1 0 0,-1 1 0 0 0,0-1 1 0 0,1 0-1 0 0,-1 0 0 0 0,1 0 0 0 0,-1 0 1 0 0,0 0-1 0 0,1 0 0 0 0,-1 0 1 0 0,1 0-1 0 0,17-3-133 0 0,-14 2 155 0 0,-1 0-110 0 0,-1 0-1 0 0,1 0 1 0 0,0 0 0 0 0,0 0-1 0 0,0 0 1 0 0,0 0 0 0 0,-1-1-1 0 0,1 1 1 0 0,-1-1 0 0 0,1 0-1 0 0,-1 0 1 0 0,0 0 0 0 0,0 0-1 0 0,1 0 1 0 0,-1 0 0 0 0,-1-1-1 0 0,1 1 1 0 0,2-4 0 0 0,4-9-1343 0 0,0 2-4872 0 0,-2 0-589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7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0 152 5528 0 0,'0'0'5581'0'0,"1"0"-5114"0"0,0 0-1 0 0,0 0 1 0 0,-1 0-1 0 0,1 0 1 0 0,0 0-1 0 0,0 0 1 0 0,-1 0 0 0 0,1 0-1 0 0,0 0 1 0 0,-1-1-1 0 0,1 1 1 0 0,0 0-1 0 0,0 0 1 0 0,0-1-1 0 0,23-17 3253 0 0,-16 12-3127 0 0,0 0-1 0 0,0 0 1 0 0,-1-1-1 0 0,0 0 1 0 0,12-15-1 0 0,-5 8-221 0 0,-11 12-340 0 0,0-1 0 0 0,0 1 0 0 0,0-1 1 0 0,-1 0-1 0 0,5-6 0 0 0,23-31-2157 0 0,-28 38 277 0 0</inkml:trace>
  <inkml:trace contextRef="#ctx0" brushRef="#br0" timeOffset="1">65 108 14600 0 0,'0'0'1726'0'0,"0"3"-825"0"0,0 18 2631 0 0,1-19-2716 0 0,3 20 536 0 0,-4-19-1239 0 0,0 1 0 0 0,0-1-1 0 0,1 0 1 0 0,-1 0 0 0 0,1 0-1 0 0,0 0 1 0 0,1 3 0 0 0,3 8 276 0 0,-5-10-329 0 0,1 0 0 0 0,0-1 0 0 0,0 1 1 0 0,1-1-1 0 0,-1 1 0 0 0,4 5 0 0 0,-4-7-84 0 0,0 1-1 0 0,0 0 0 0 0,0-1 1 0 0,-1 1-1 0 0,1 0 0 0 0,-1-1 1 0 0,1 5-1 0 0,-1-5-230 0 0,3 5-543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7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8752 0 0,'2'1'7765'0'0,"-1"1"-7239"0"0,1 1 1 0 0,0-1 0 0 0,-1 1-1 0 0,1-1 1 0 0,-1 1 0 0 0,0-1-1 0 0,0 1 1 0 0,0 0 0 0 0,0 0-1 0 0,1 2 1 0 0,-2-3-445 0 0,1 0-1 0 0,0 0 1 0 0,0 0 0 0 0,0 0 0 0 0,0 0-1 0 0,0 0 1 0 0,0 0 0 0 0,1 0-1 0 0,-1-1 1 0 0,0 1 0 0 0,1 0 0 0 0,-1-1-1 0 0,3 2 1 0 0,-1-1 234 0 0,-1 1-130 0 0,5 14 624 0 0,-4-12-901 0 0,0 1 1 0 0,0-1-1 0 0,0 0 0 0 0,5 5 1 0 0,-6-8-1173 0 0</inkml:trace>
  <inkml:trace contextRef="#ctx0" brushRef="#br0" timeOffset="1">101 103 3224 0 0,'3'0'6030'0'0,"-2"0"-5789"0"0,4 0 1328 0 0,-1 0 1 0 0,1 0-1 0 0,0-1 1 0 0,10-2 1495 0 0,-14 3-2833 0 0,0-1-1 0 0,0 1 1 0 0,0-1-1 0 0,0 1 1 0 0,0-1 0 0 0,0 1-1 0 0,0-1 1 0 0,0 0-1 0 0,0 1 1 0 0,0-1 0 0 0,0 0-1 0 0,0 0 1 0 0,1-1-1 0 0,11-8 339 0 0,-8 8-316 0 0,1 0 1 0 0,-1 0-1 0 0,0-1 1 0 0,1 0-1 0 0,-1-1 1 0 0,8-6-1 0 0,-12 9-136 0 0,1-1-1 0 0,0 1 1 0 0,0 0 0 0 0,0-1-1 0 0,0 1 1 0 0,0 0-1 0 0,0 0 1 0 0,3 0-1 0 0,-3 0-111 0 0,0 0 0 0 0,0 0 0 0 0,0 0 0 0 0,0 0 0 0 0,-1 0 0 0 0,1 0 0 0 0,0 0 0 0 0,1-2 0 0 0,4-3 72 0 0,-6 6-280 0 0,0-1-1 0 0,0 0 1 0 0,0 0-1 0 0,0 0 1 0 0,0 0-1 0 0,0 0 1 0 0,0-1-1 0 0,0 1 1 0 0,0 0-1 0 0,0 0 1 0 0,0-1-1 0 0,-1 1 1 0 0,1 0-1 0 0,-1-1 1 0 0,1 1-1 0 0,-1-1 1 0 0,1 1-1 0 0,-1-3 1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8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9216 0 0,'0'0'830'0'0,"2"1"-684"0"0,-2-1-159 0 0,2 2 350 0 0,0-1 0 0 0,0 0-1 0 0,-1 0 1 0 0,1 1 0 0 0,-1-1 0 0 0,1 1 0 0 0,-1-1-1 0 0,1 1 1 0 0,-1 0 0 0 0,0 0 0 0 0,0-1 0 0 0,0 1-1 0 0,0 0 1 0 0,0 0 0 0 0,0 0 0 0 0,-1 0 0 0 0,1 0-1 0 0,0 4 1 0 0,-1-4-36 0 0,1 0 0 0 0,-1 0 0 0 0,1 0 1 0 0,-1 0-1 0 0,1 0 0 0 0,0 0 0 0 0,0 0 0 0 0,0 0 0 0 0,0 0 0 0 0,0 0 0 0 0,0-1 0 0 0,0 1 0 0 0,2 1 0 0 0,-1 0-1 0 0,0-1 0 0 0,0 0 0 0 0,-1 1-1 0 0,1-1 1 0 0,-1 1 0 0 0,0 0 0 0 0,2 3-1 0 0,0 9 206 0 0,3 8 49 0 0,5 33 1 0 0,-11-51-611 0 0,1 0 1 0 0,0 0 0 0 0,0 0-1 0 0,0-1 1 0 0,1 1 0 0 0,0 0 0 0 0,0-1-1 0 0,0 1 1 0 0,0-1 0 0 0,1 0-1 0 0,-1 0 1 0 0,1 0 0 0 0,0 0 0 0 0,5 5-1 0 0,13 21-760 0 0,-20-28-394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8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62 3224 0 0,'0'0'505'0'0,"0"-15"4632"0"0,0 13-4760 0 0,0 0 0 0 0,0 0 0 0 0,0 1 0 0 0,1-1 0 0 0,-1 0 0 0 0,0 0 0 0 0,1 1 0 0 0,-1-1 0 0 0,1 0 0 0 0,-1 1 0 0 0,2-3 0 0 0,5-19 10984 0 0,-8 24-10718 0 0,-1 3-315 0 0,-1 1 1 0 0,1 0-1 0 0,0 0 0 0 0,0-1 1 0 0,1 1-1 0 0,-2 6 0 0 0,3-10-149 0 0,0 14 57 0 0,0-7-221 0 0,0 3 21 0 0,0-1 1 0 0,1 0 0 0 0,3 17-1 0 0,28 86-25 0 0,-30-108-11 0 0,0 0 0 0 0,0 0 0 0 0,0 0 0 0 0,1 0 0 0 0,0-1 0 0 0,0 1 0 0 0,0-1 0 0 0,0 1 0 0 0,5 4 0 0 0,1 2-1 0 0,-9-8 3 0 0,1 0-3 0 0,10 8-10 0 0,-2-7-44 0 0,-6-3 45 0 0,7-1-38 0 0,-7-1 40 0 0,5-2 1 0 0,7-13 10 0 0,-13 14-3 0 0,-1 0 0 0 0,0-1 0 0 0,0 1 0 0 0,0-1 0 0 0,-1 0 0 0 0,1 1 0 0 0,0-1 0 0 0,-1 0 0 0 0,0-5 0 0 0,3-11 0 0 0,-1 11 0 0 0,0-1 0 0 0,0 0 0 0 0,-1 0 0 0 0,-1 0 0 0 0,1 0 0 0 0,-2 0 0 0 0,1 1 0 0 0,-1-1 0 0 0,0 0 0 0 0,-1 0 0 0 0,0 0 0 0 0,-1 1 0 0 0,-6-16 0 0 0,3 14-44 0 0,-2 0 0 0 0,1 1 0 0 0,-1 0 0 0 0,-16-14 0 0 0,22 21-20 0 0,-1 0-1 0 0,0 0 1 0 0,1 1-1 0 0,-1-1 1 0 0,0 0-1 0 0,0 1 1 0 0,0 0 0 0 0,0-1-1 0 0,0 1 1 0 0,0 0-1 0 0,0 1 1 0 0,-1-1-1 0 0,1 1 1 0 0,-5-1-1 0 0,4 1-483 0 0,-1 0-1 0 0,1 0 0 0 0,-1 1 0 0 0,1 0 1 0 0,-1 0-1 0 0,-5 2 0 0 0,3-1-1333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7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6448 0 0,'0'0'908'0'0,"1"-2"348"0"0,2-5-398 0 0,-3 6-453 0 0,1 0 1 0 0,-1 0-1 0 0,0 0 1 0 0,0 0-1 0 0,0 1 1 0 0,0-1-1 0 0,0 0 1 0 0,0 0-1 0 0,0 0 1 0 0,0 0-1 0 0,-5-8 7167 0 0,11 18-6897 0 0,-5-5-641 0 0,0-1 0 0 0,-1 0 0 0 0,1 1 0 0 0,-1-1 1 0 0,1 1-1 0 0,-1-1 0 0 0,0 0 0 0 0,-1 1 0 0 0,1-1 0 0 0,0 1 1 0 0,-3 5-1 0 0,2-3-5 0 0,0-1 0 0 0,1 1-1 0 0,-1-1 1 0 0,1 7 0 0 0,8 32-7 0 0,-4-30-23 0 0,2 22 0 0 0,-5 63 69 0 0,-1-56 2 0 0,-4 13-66 0 0,3-40-146 0 0,-1-1 1 0 0,2 0-1 0 0,2 24 0 0 0,4-20-985 0 0,3-3-353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17159 0 0,'0'0'6352'0'0,"16"0"-5808"0"0,-11-4-224 0 0,11-2-576 0 0,-6 3-88 0 0,-4-11-8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9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4608 0 0,'0'0'353'0'0,"0"2"191"0"0,-3 3 967 0 0,2-4-1087 0 0,1 1-1 0 0,-1-1 1 0 0,0 0 0 0 0,1 1-1 0 0,-1-1 1 0 0,1 0-1 0 0,-1 1 1 0 0,1-1 0 0 0,0 1-1 0 0,0-1 1 0 0,-1 0 0 0 0,1 1-1 0 0,0-1 1 0 0,0 1 0 0 0,1 1-1 0 0,-1 4 702 0 0,1 0 0 0 0,-1 0 0 0 0,0 0 0 0 0,-1 0 0 0 0,-2 13 0 0 0,-1 23 664 0 0,4-19-1339 0 0,2 68 713 0 0,0-82-1108 0 0,-1 1 0 0 0,1-1 0 0 0,1 0 0 0 0,0 0 0 0 0,0 0 0 0 0,8 15 0 0 0,-10-23-52 0 0,2 3-2 0 0,-1 0 1 0 0,1 0 0 0 0,-1 1-1 0 0,0-1 1 0 0,2 9-1 0 0,-4-13 4 0 0,1 1-1 0 0,-1-1 1 0 0,1 1-1 0 0,-1-1 0 0 0,1 0 1 0 0,0 1-1 0 0,0-1 1 0 0,0 0-1 0 0,-1 0 1 0 0,1 0-1 0 0,0 0 1 0 0,1 0-1 0 0,-1 0 0 0 0,0 0 1 0 0,0 0-1 0 0,0 0 1 0 0,3 1-1 0 0,-2-1 8 0 0,1 1-1 0 0,-1-1 1 0 0,0 0-1 0 0,1-1 1 0 0,-1 1 0 0 0,1 0-1 0 0,-1-1 1 0 0,6 1-1 0 0,-7-1 64 0 0,11-6 10 0 0,3-7 63 0 0,-15 13-142 0 0,1-1-1 0 0,-1 1 0 0 0,1-1 1 0 0,-1 1-1 0 0,0-1 0 0 0,1 0 0 0 0,-1 1 1 0 0,0-1-1 0 0,0 1 0 0 0,1-1 1 0 0,-1 0-1 0 0,0 1 0 0 0,0-1 1 0 0,0 0-1 0 0,0-1 0 0 0,1-1 6 0 0,6-15 53 0 0,-10 9-15 0 0,-5-6-19 0 0,8 14-40 0 0,-1 0 0 0 0,0 0 1 0 0,0 0-1 0 0,0 0 0 0 0,-1 1 0 0 0,1-1 0 0 0,0 0 0 0 0,0 0 1 0 0,0 1-1 0 0,0-1 0 0 0,-1 1 0 0 0,1-1 0 0 0,0 1 1 0 0,-1-1-1 0 0,1 1 0 0 0,0 0 0 0 0,-1 0 0 0 0,1 0 1 0 0,-3 0-1 0 0,-17 0-783 0 0,20 0 777 0 0,1 0 1 0 0,0 0-1 0 0,0 0 1 0 0,0 0-1 0 0,0 0 1 0 0,0-1-1 0 0,0 1 1 0 0,-1 0-1 0 0,1 0 1 0 0,0 1-1 0 0,0-1 1 0 0,0 0-1 0 0,0 0 1 0 0,0 0-1 0 0,0 0 1 0 0,-1 0-1 0 0,1 0 1 0 0,0 0-1 0 0,0 0 1 0 0,0 0-1 0 0,0 0 1 0 0,0 0-1 0 0,0 0 1 0 0,0 0-1 0 0,-1 0 1 0 0,1 0-1 0 0,0 1 1 0 0,0-1 0 0 0,0 0-1 0 0,0 0 1 0 0,0 0-1 0 0,0 0 1 0 0,0 0-1 0 0,0 0 1 0 0,0 0-1 0 0,0 0 1 0 0,0 1-1 0 0,0-1 1 0 0,0 0-1 0 0,0 0 1 0 0,-4 4-2920 0 0,-6 0 835 0 0</inkml:trace>
  <inkml:trace contextRef="#ctx0" brushRef="#br0" timeOffset="1">156 81 5984 0 0,'0'0'15302'0'0,"1"1"-14031"0"0,4 23 1091 0 0,-5-22-2296 0 0,0 1 0 0 0,0-1 0 0 0,0 0 0 0 0,1 1 0 0 0,-1-1 0 0 0,1 0 0 0 0,0 0 0 0 0,-1 0 0 0 0,1 0 0 0 0,0 0 0 0 0,0 0 0 0 0,1 0 0 0 0,-1 0 0 0 0,0 0 0 0 0,3 3 0 0 0,-3-4-45 0 0,0 1-1 0 0,1-1 0 0 0,-1 0 1 0 0,-1 1-1 0 0,1-1 1 0 0,0 1-1 0 0,0-1 1 0 0,0 1-1 0 0,-1-1 0 0 0,1 1 1 0 0,-1 0-1 0 0,1-1 1 0 0,-1 1-1 0 0,0 0 0 0 0,1 2 1 0 0,-1-2-13 0 0,0 0-1 0 0,1 0 1 0 0,-1-1 0 0 0,1 1-1 0 0,0 0 1 0 0,-1-1 0 0 0,1 1-1 0 0,0 0 1 0 0,0-1 0 0 0,0 1-1 0 0,0-1 1 0 0,0 0 0 0 0,0 1-1 0 0,1-1 1 0 0,1 2 0 0 0,-1-2-5 0 0,-1 1 0 0 0,1 0 1 0 0,0 0-1 0 0,-1 0 1 0 0,1 0-1 0 0,-1 0 0 0 0,0 1 1 0 0,2 2-1 0 0,-1 1-3 0 0,-2-5 0 0 0,0 1 0 0 0,1-1 0 0 0,-1 0 0 0 0,0 0 0 0 0,1 1 0 0 0,-1-1 0 0 0,1 0 0 0 0,-1 0 0 0 0,1 0 0 0 0,0 0 0 0 0,-1 0 0 0 0,1 0 0 0 0,0 0 0 0 0,0 0 0 0 0,0 0 0 0 0,0 0 0 0 0,0 0 0 0 0,1 0 0 0 0,14 9-584 0 0,-14-9 682 0 0,0-3-56 0 0,6-4-372 0 0,9-9-7586 0 0,-7 4 271 0 0</inkml:trace>
  <inkml:trace contextRef="#ctx0" brushRef="#br0" timeOffset="2">310 61 15488 0 0,'-4'2'128'0'0,"2"-2"-48"0"0,1 1 0 0 0,-1-1 0 0 0,1 1 0 0 0,0-1 0 0 0,-1 1 0 0 0,1 0 0 0 0,0 0 0 0 0,0 0 0 0 0,-1 0 0 0 0,1 0 0 0 0,0 0 0 0 0,0 0 0 0 0,0 0 0 0 0,0 0 0 0 0,-1 3-1 0 0,-6 17 193 0 0,8-19-229 0 0,-1-1 0 0 0,1 1 0 0 0,-1-1 0 0 0,0 0 0 0 0,1 1 0 0 0,-1-1 0 0 0,0 1 0 0 0,0-1 0 0 0,0 0 0 0 0,0 0 0 0 0,0 0 0 0 0,-2 2 0 0 0,2-2 48 0 0,0 0 0 0 0,0 0 0 0 0,0 0 0 0 0,0 0 0 0 0,0 0 0 0 0,0 0 0 0 0,0 0-1 0 0,1 0 1 0 0,-1 0 0 0 0,0 0 0 0 0,1 0 0 0 0,-1 1 0 0 0,1-1 0 0 0,0 0 0 0 0,-1 0 0 0 0,1 1 0 0 0,0-1 0 0 0,-1 2 0 0 0,3 13 954 0 0,-1-13-844 0 0,-1 0 0 0 0,0 0 0 0 0,1 0 0 0 0,-1 0 0 0 0,0 0 0 0 0,-1 5 0 0 0,-5 13 648 0 0,4-16-667 0 0,1 1 1 0 0,-1-1-1 0 0,1 0 1 0 0,0 0-1 0 0,1 0 0 0 0,0 1 1 0 0,0 9-1 0 0,3 19 439 0 0,6 50 278 0 0,-7-72-831 0 0,1 0-1 0 0,0 0 1 0 0,0 0-1 0 0,10 19 0 0 0,-10-24-78 0 0,1 0 0 0 0,-2 0 0 0 0,1 1 0 0 0,-1 0 0 0 0,1 9 0 0 0,-2-14-64 0 0,0 1 0 0 0,1-1 0 0 0,-1 0 0 0 0,0 0 0 0 0,1 1 0 0 0,0-1 0 0 0,0-1 0 0 0,0 1 1 0 0,0 0-1 0 0,4 4 0 0 0,-2-3-436 0 0,-1 0 0 0 0,1 1 0 0 0,4 8 0 0 0,-3 1-1051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1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47 9528 0 0,'0'0'4890'0'0,"-4"11"825"0"0,3-10-5539 0 0,0 0 1 0 0,0 1 0 0 0,0-1-1 0 0,1 0 1 0 0,-1 1 0 0 0,0-1-1 0 0,1 1 1 0 0,0-1 0 0 0,-1 1-1 0 0,1-1 1 0 0,0 1-1 0 0,-1 1 1 0 0,-1 8 276 0 0,1-10-424 0 0,1 0 0 0 0,-1 0 0 0 0,1 0 0 0 0,-1 0-1 0 0,1 0 1 0 0,-1 1 0 0 0,1-1 0 0 0,0 0 0 0 0,0 0 0 0 0,0 2 0 0 0,0-2-17 0 0,0 0 1 0 0,0 0-1 0 0,-1-1 1 0 0,1 1-1 0 0,0 0 1 0 0,0 0-1 0 0,0-1 1 0 0,-1 1 0 0 0,1 0-1 0 0,0 0 1 0 0,0-1-1 0 0,-1 1 1 0 0,1 0-1 0 0,-1-1 1 0 0,1 1-1 0 0,-1 0 1 0 0,1-1-1 0 0,-1 1 1 0 0,0 14 138 0 0,-1-15-95 0 0,-6 0-35 0 0,6 0 32 0 0,1-1-48 0 0,1 0 0 0 0,-1 0 0 0 0,1-1 0 0 0,-1 1 0 0 0,1 0 0 0 0,0 0 0 0 0,0 0 0 0 0,-1-1 0 0 0,1 1 0 0 0,0 0-1 0 0,0 0 1 0 0,0-3 0 0 0,4-38 59 0 0,-4 41-64 0 0,-1-2 0 0 0,9-4 0 0 0,-1 1 15 0 0,2-2 56 0 0,-8 7-43 0 0,-1 1 0 0 0,1-1 0 0 0,0 0 0 0 0,0 0-1 0 0,0 0 1 0 0,0 1 0 0 0,0-1 0 0 0,0 1 0 0 0,0-1 0 0 0,0 1 0 0 0,0-1 0 0 0,0 1 0 0 0,0-1 0 0 0,0 1-1 0 0,1 0 1 0 0,1-1 0 0 0,-2 1 300 0 0,1 0-216 0 0,8 2-22 0 0,-9-2-75 0 0,-1 0 1 0 0,0 0 0 0 0,1 0 0 0 0,-1 0 0 0 0,1 0 0 0 0,-1 0 0 0 0,1 0 0 0 0,-1 0 0 0 0,0 0 0 0 0,1 1 0 0 0,-1-1 0 0 0,1 0 0 0 0,-1 0 0 0 0,0 1 0 0 0,1-1 0 0 0,-1 0 0 0 0,0 0 0 0 0,1 1 0 0 0,-1-1 0 0 0,0 0 0 0 0,1 1 0 0 0,-1-1-1 0 0,0 0 1 0 0,0 1 0 0 0,0-1 0 0 0,1 1 0 0 0,-1 0 0 0 0,0 8 75 0 0,0-9-87 0 0,0 1 1 0 0,0-1 0 0 0,0 0-1 0 0,0 1 1 0 0,0-1-1 0 0,0 0 1 0 0,0 1 0 0 0,0-1-1 0 0,0 0 1 0 0,0 1-1 0 0,0-1 1 0 0,0 0-1 0 0,0 1 1 0 0,0-1 0 0 0,0 0-1 0 0,0 1 1 0 0,-1-1-1 0 0,1 0 1 0 0,0 1-1 0 0,0-1 1 0 0,0 0 0 0 0,-1 1-1 0 0,-8 11 36 0 0,-1 2 20 0 0,3-9-49 0 0,-2-5 32 0 0,7 0-37 0 0,-1-1-2 0 0,-7-8-4 0 0,9 9 0 0 0,0-1 0 0 0,0 1 0 0 0,0-1 0 0 0,0 1 0 0 0,0-1-1 0 0,1 0 1 0 0,-1 0 0 0 0,0 1 0 0 0,1-1 0 0 0,-1 0 0 0 0,0 0 0 0 0,1 0-1 0 0,-1 0 1 0 0,1 1 0 0 0,0-1 0 0 0,-1 0 0 0 0,1 0 0 0 0,-1 0 0 0 0,1 0-1 0 0,0 0 1 0 0,0 0 0 0 0,0 0 0 0 0,0 0 0 0 0,0 0 0 0 0,0-2 0 0 0,0-1-9 0 0,0 2-1 0 0,0-1 0 0 0,0 1-1 0 0,0-1 1 0 0,1 1 0 0 0,-1-1-1 0 0,1 1 1 0 0,0-1 0 0 0,-1 1-1 0 0,1-1 1 0 0,0 1 0 0 0,0 0-1 0 0,0 0 1 0 0,1-1 0 0 0,-1 1-1 0 0,3-3 1 0 0,-2 3-10 0 0,5-5 21 0 0,17 1 70 0 0,-23 6-67 0 0,-1 0 1 0 0,1 0 0 0 0,0 0-1 0 0,-1 0 1 0 0,1 0-1 0 0,-1 0 1 0 0,1 0-1 0 0,-1 0 1 0 0,1 0 0 0 0,-1 1-1 0 0,1-1 1 0 0,-1 0-1 0 0,1 0 1 0 0,0 0-1 0 0,-1 1 1 0 0,0-1-1 0 0,1 0 1 0 0,-1 1 0 0 0,1-1-1 0 0,-1 0 1 0 0,1 1-1 0 0,0 0 1 0 0,6 4 74 0 0,-6-5-70 0 0,0 1 0 0 0,0 0-1 0 0,0 0 1 0 0,0-1 0 0 0,0 1 0 0 0,0 0 0 0 0,0 0 0 0 0,0 0 0 0 0,0 0 0 0 0,0 0-1 0 0,0 1 1 0 0,-1-1 0 0 0,1 0 0 0 0,-1 0 0 0 0,1 0 0 0 0,0 1 0 0 0,-1 1 0 0 0,2 0 3 0 0,-2 1 0 0 0,1 0 0 0 0,0-1 0 0 0,-1 1 0 0 0,1 4 0 0 0,-1 0 41 0 0,-1-4 14 0 0,-3 3 10 0 0,-1 10 9 0 0,2-11-80 0 0,-6 2 53 0 0,7-7-57 0 0,1-1 0 0 0,-1 0 1 0 0,1 1-1 0 0,-1-1 0 0 0,0 0 0 0 0,1 0 1 0 0,-1 1-1 0 0,1-1 0 0 0,-1-1 0 0 0,0 1 1 0 0,1 0-1 0 0,-1 0 0 0 0,1 0 0 0 0,-1-1 1 0 0,1 1-1 0 0,-1-1 0 0 0,1 1 0 0 0,-1-1 1 0 0,1 0-1 0 0,-1 0 0 0 0,1 1 0 0 0,0-1 1 0 0,-1 0-1 0 0,1 0 0 0 0,0 0 0 0 0,0-1 1 0 0,0 1-1 0 0,-2-2 0 0 0,-4-4-40 0 0,5 6 23 0 0,1 0 0 0 0,0 0-1 0 0,-1 0 1 0 0,1 0 0 0 0,0 0 0 0 0,0 0-1 0 0,0 0 1 0 0,0 0 0 0 0,0-1 0 0 0,0 1-1 0 0,0 0 1 0 0,1-1 0 0 0,-1 1 0 0 0,0-1-1 0 0,1 1 1 0 0,-1-1 0 0 0,1 1-1 0 0,-1-3 1 0 0,-5-23-1974 0 0,6 17 954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2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64 12176 0 0,'-16'4'6317'0'0,"19"-5"-5604"0"0,38-7 2458 0 0,-32 7-2891 0 0,1 0 1 0 0,0-1 0 0 0,-1-1 0 0 0,0 1-1 0 0,1-2 1 0 0,15-7 0 0 0,-24 11-265 0 0,1-1 1 0 0,-1 1-1 0 0,0-1 1 0 0,1 1-1 0 0,-1-1 1 0 0,0 1-1 0 0,1 0 1 0 0,-1 0-1 0 0,0 0 1 0 0,3 0-1 0 0,9-2 60 0 0,-10 1-97 0 0,0 0 0 0 0,0 0 0 0 0,-1 0-1 0 0,1 0 1 0 0,0-1 0 0 0,0 0 0 0 0,-1 1-1 0 0,1-1 1 0 0,-1 0 0 0 0,0 0 0 0 0,1 0-1 0 0,-1 0 1 0 0,0-1 0 0 0,2-1 0 0 0,-3 2-361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3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 6912 0 0,'-5'6'622'0'0,"3"-5"-440"0"0,1 0-1 0 0,0 0 0 0 0,-1 0 0 0 0,1 0 0 0 0,0 0 0 0 0,0 1 0 0 0,0-1 0 0 0,-1 0 0 0 0,1 1 1 0 0,1-1-1 0 0,-1 0 0 0 0,0 1 0 0 0,0-1 0 0 0,0 1 0 0 0,0 2 0 0 0,-2 4 999 0 0,-16 26 3469 0 0,16-28-4295 0 0,0 0 1 0 0,0 0-1 0 0,1 0 1 0 0,0 1-1 0 0,0-1 1 0 0,-1 12-1 0 0,3-17-337 0 0,0 0 0 0 0,0-1 0 0 0,0 1-1 0 0,-1 0 1 0 0,1-1 0 0 0,0 1 0 0 0,0 0 0 0 0,-1 0 0 0 0,1-1 0 0 0,0 1-1 0 0,-1-1 1 0 0,1 1 0 0 0,-1 0 0 0 0,1-1 0 0 0,-1 1 0 0 0,1-1-1 0 0,-2 2 1 0 0,1-2 25 0 0,-1 3 302 0 0,2-3-235 0 0,0 1 0 0 0,0 0 0 0 0,0 0 0 0 0,0-1-1 0 0,0 1 1 0 0,0 0 0 0 0,0 0 0 0 0,0-1 0 0 0,0 1-1 0 0,1 0 1 0 0,-1 0 0 0 0,0-1 0 0 0,0 1 0 0 0,1 1-1 0 0,1 1-44 0 0,1 0 0 0 0,0-1 0 0 0,0 1 0 0 0,-1 0 0 0 0,1-1 0 0 0,1 1-1 0 0,-1-1 1 0 0,0 0 0 0 0,1 0 0 0 0,-1-1 0 0 0,1 1 0 0 0,-1-1 0 0 0,1 1 0 0 0,0-1-1 0 0,-1 0 1 0 0,1-1 0 0 0,0 1 0 0 0,0 0 0 0 0,0-1 0 0 0,5 0 0 0 0,-4 0 1 0 0,-1 1 0 0 0,0 0 1 0 0,0 0-1 0 0,7 2 1 0 0,-3 0-23 0 0,-6-2 391 0 0,-18 38 180 0 0,14-37-601 0 0,1 1 1 0 0,-1-1-1 0 0,0 1 0 0 0,1-1 0 0 0,-1 0 0 0 0,0 0 0 0 0,-1 1 1 0 0,1-1-1 0 0,0-1 0 0 0,0 1 0 0 0,-5 2 0 0 0,4-2-30 0 0,0 0 0 0 0,0 1 0 0 0,0-1 0 0 0,1 0 0 0 0,-1 1 0 0 0,-3 4 0 0 0,5-6-44 0 0,1-1 0 0 0,0 1 0 0 0,-1-1 0 0 0,1 0 0 0 0,0 1 0 0 0,-1-1 0 0 0,1 0 0 0 0,-1 1 0 0 0,1-1 0 0 0,-1 0 0 0 0,1 1 1 0 0,-1-1-1 0 0,1 0 0 0 0,-1 0 0 0 0,1 0 0 0 0,-1 0 0 0 0,1 1 0 0 0,-1-1 0 0 0,1 0 0 0 0,-1 0 0 0 0,0 0 0 0 0,-14-3-6531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3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6912 0 0,'0'1'38'0'0,"1"-1"1"0"0,-1 1-1 0 0,0 0 1 0 0,0-1-1 0 0,0 1 1 0 0,0-1-1 0 0,1 1 1 0 0,-1-1 0 0 0,0 1-1 0 0,0-1 1 0 0,1 1-1 0 0,-1-1 1 0 0,1 1-1 0 0,-1-1 1 0 0,0 1-1 0 0,1-1 1 0 0,-1 0-1 0 0,1 1 1 0 0,22-1 1986 0 0,-15 0-649 0 0,1 0 1 0 0,0-1-1 0 0,-1 0 1 0 0,1 0-1 0 0,16-5 0 0 0,-13 3-723 0 0,-9 2-433 0 0,0 0 0 0 0,0 1 0 0 0,0-1 0 0 0,0 0 0 0 0,0-1 0 0 0,0 1 0 0 0,0 0-1 0 0,0-1 1 0 0,5-3 0 0 0,0-4 363 0 0,-6 8-126 0 0,-1-1-29 0 0,66-53 164 0 0,-70 51-2482 0 0</inkml:trace>
  <inkml:trace contextRef="#ctx0" brushRef="#br0" timeOffset="1">101 31 12928 0 0,'0'0'1172'0'0,"1"2"-967"0"0,4 11-824 0 0,-4-2 4214 0 0,-2-2-977 0 0,4-1-1949 0 0,-2-7-531 0 0,0 0 0 0 0,0 1 0 0 0,-1-1 0 0 0,1 1 0 0 0,-1-1 0 0 0,1 1 0 0 0,-1-1 0 0 0,1 1 1 0 0,-1-1-1 0 0,0 1 0 0 0,0-1 0 0 0,0 1 0 0 0,0-1 0 0 0,0 1 0 0 0,0-1 0 0 0,-1 2 0 0 0,0 1-113 0 0,-1-1 1 0 0,1 0-1 0 0,0 1 0 0 0,0-1 0 0 0,0 1 0 0 0,0-1 1 0 0,1 1-1 0 0,0-1 0 0 0,-1 1 0 0 0,1 0 0 0 0,0-1 0 0 0,1 1 1 0 0,-1-1-1 0 0,1 1 0 0 0,-1 0 0 0 0,3 4 0 0 0,-3-7-76 0 0,1 0 0 0 0,-1 1 0 0 0,0-1 1 0 0,1 0-1 0 0,-1 0 0 0 0,0 0 0 0 0,0 1 0 0 0,0-1 0 0 0,0 0 0 0 0,0 0 0 0 0,0 0 0 0 0,0 1 0 0 0,-1 0 0 0 0,1-1-26 0 0,0-1-1 0 0,0 1 1 0 0,0 0-1 0 0,-1-1 1 0 0,1 1-1 0 0,0-1 1 0 0,0 1-1 0 0,0 0 0 0 0,0-1 1 0 0,0 1-1 0 0,0 0 1 0 0,0-1-1 0 0,1 1 1 0 0,-1-1-1 0 0,0 1 1 0 0,0 0-1 0 0,0-1 1 0 0,1 1-1 0 0,-1-1 1 0 0,0 1-1 0 0,1-1 1 0 0,-1 1-1 0 0,0-1 1 0 0,1 1-1 0 0,-1-1 1 0 0,1 1-1 0 0,-1-1 1 0 0,0 1-1 0 0,1-1 1 0 0,-1 0-1 0 0,1 1 1 0 0,-1-1-1 0 0,1 0 0 0 0,0 1 1 0 0,0-1-1 0 0,5 4-4924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3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4 12752 0 0,'21'-4'1157'0'0,"-20"5"-1023"0"0,1-1 1 0 0,-1 1-1 0 0,0-1 1 0 0,0 1-1 0 0,0-1 1 0 0,1 1-1 0 0,-1 0 0 0 0,0-1 1 0 0,0 1-1 0 0,0 0 1 0 0,0 0-1 0 0,0 0 1 0 0,0 0-1 0 0,-1 0 0 0 0,1 0 1 0 0,0 0-1 0 0,0 0 1 0 0,-1 0-1 0 0,1 0 1 0 0,-1 0-1 0 0,1 1 1 0 0,-1-1-1 0 0,1 0 0 0 0,-1 0 1 0 0,0 1-1 0 0,1-1 1 0 0,-1 2-1 0 0,1 0 76 0 0,-1-1 1 0 0,1 0-1 0 0,0 1 0 0 0,0-1 0 0 0,0 0 1 0 0,2 4-1 0 0,-2-5-109 0 0,0 1 1 0 0,-1 0 0 0 0,1 0 0 0 0,-1 0-1 0 0,1 0 1 0 0,-1 0 0 0 0,0 0 0 0 0,1 0-1 0 0,-1 0 1 0 0,0 0 0 0 0,0 0 0 0 0,-1 0-1 0 0,1 0 1 0 0,0 0 0 0 0,-2 3 0 0 0,1 12 423 0 0,5 7-222 0 0,-4-21-288 0 0,1 0 0 0 0,0-1 0 0 0,-1 1 1 0 0,1 0-1 0 0,-1 0 0 0 0,0-1 0 0 0,0 1 0 0 0,0 0 1 0 0,0 0-1 0 0,0-1 0 0 0,-2 6 0 0 0,2-6-31 0 0,-1 0 1 0 0,0 0-1 0 0,1 0 0 0 0,0 0 0 0 0,-1 0 0 0 0,1 0 0 0 0,0 0 0 0 0,0 0 0 0 0,0 0 0 0 0,1 0 0 0 0,-1 0 0 0 0,0 0 0 0 0,1 0 1 0 0,0 2-1 0 0,0-2-97 0 0,-1 0 1 0 0,1 0-1 0 0,-1-1 1 0 0,0 1-1 0 0,1 0 0 0 0,-1 0 1 0 0,0 0-1 0 0,0-1 1 0 0,0 1-1 0 0,0 0 1 0 0,-1 0-1 0 0,1 0 1 0 0,0-1-1 0 0,-2 4 1 0 0,-3 8-1650 0 0</inkml:trace>
  <inkml:trace contextRef="#ctx0" brushRef="#br0" timeOffset="1">0 398 9216 0 0,'1'-2'6458'0'0,"2"-2"-5913"0"0,1 0 0 0 0,-1 0 0 0 0,1 0-1 0 0,-1 1 1 0 0,1-1 0 0 0,0 1 0 0 0,0 0-1 0 0,1 0 1 0 0,3-2 0 0 0,49-23 1983 0 0,-34 18-1555 0 0,-21 9-862 0 0,1-1 1 0 0,0 1-1 0 0,0 0 0 0 0,0 0 0 0 0,6-1 0 0 0,32-8 158 0 0,-27 7-999 0 0,1 0 0 0 0,-1 1-1 0 0,1 1 1 0 0,28 0-1 0 0,-30 1-407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4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 14112 0 0,'0'0'1412'0'0,"-2"1"-1294"0"0,2-1-98 0 0,0 0 0 0 0,0 0 0 0 0,-1 0 0 0 0,1 0 0 0 0,0 0 0 0 0,0 0 0 0 0,0 0 0 0 0,0 0 0 0 0,0 1 0 0 0,0-1 0 0 0,0 0 0 0 0,0 0 0 0 0,0 0 0 0 0,-1 0 0 0 0,1 0 0 0 0,0 0 0 0 0,0 0 0 0 0,0 0 0 0 0,0 0 0 0 0,0 0 0 0 0,0 1 0 0 0,0-1 0 0 0,0 0 0 0 0,0 0 0 0 0,0 0-1 0 0,0 0 1 0 0,0 0 0 0 0,0 0 0 0 0,0 0 0 0 0,0 1 0 0 0,0-1 0 0 0,0 0 0 0 0,0 0 0 0 0,0 0 0 0 0,0 0 0 0 0,0 0 0 0 0,0 0 0 0 0,0 0 0 0 0,0 1 0 0 0,0-1 0 0 0,0 0 0 0 0,0 0 0 0 0,0 0 0 0 0,0 0 0 0 0,1 0 0 0 0,5 2-196 0 0,11-1 7193 0 0,-18-1-6961 0 0,-1 0 32 0 0,1 0 0 0 0,0 0-1 0 0,-1 0 1 0 0,1 0 0 0 0,-1 0 0 0 0,1 0-1 0 0,0 1 1 0 0,0-1 0 0 0,-1 1 0 0 0,-2 0-1 0 0,3 0-16 0 0,0 1-1 0 0,-1-1 1 0 0,1 0-1 0 0,0 0 0 0 0,-1 1 1 0 0,1-1-1 0 0,0 1 1 0 0,0-1-1 0 0,0 1 0 0 0,0-1 1 0 0,1 1-1 0 0,-1 0 1 0 0,0-1-1 0 0,1 1 0 0 0,-1 2 1 0 0,0-1-68 0 0,1 1-1 0 0,-1-1 1 0 0,1 0 0 0 0,0 0-1 0 0,0 1 1 0 0,0 3-1 0 0,0 18-3 0 0,-2-18 0 0 0,1-5-4 0 0,1-1 0 0 0,-1 1 1 0 0,1 0-1 0 0,0 0 0 0 0,-1 0 1 0 0,1 0-1 0 0,0 0 1 0 0,0 0-1 0 0,1 3 0 0 0,-1-4-42 0 0,1 1 0 0 0,-1 0 0 0 0,0-1 0 0 0,0 1 0 0 0,0 0 0 0 0,0 0 0 0 0,0-1 0 0 0,-1 1 0 0 0,1 0 0 0 0,0-1-1 0 0,-1 1 1 0 0,1 0 0 0 0,-1-1 0 0 0,1 1 0 0 0,-1-1 0 0 0,0 1 0 0 0,0-1 0 0 0,0 1 0 0 0,0-1 0 0 0,-2 3 0 0 0,3-4 34 0 0,-10 19-546 0 0,9-17 423 0 0,0 6-112 0 0,-1 1 248 0 0,2-8 0 0 0,0 0 0 0 0,1-1 0 0 0,-1 1 0 0 0,0-1 0 0 0,0 1 0 0 0,1-1 0 0 0,-1 1 0 0 0,0-1 0 0 0,1 0 0 0 0,-1 1 0 0 0,1-1 0 0 0,-1 1 0 0 0,0-1 0 0 0,1 0 0 0 0,-1 1 0 0 0,1-1 0 0 0,0 1 0 0 0,4 0 0 0 0,-1 0 0 0 0,1 0 0 0 0,0 0 0 0 0,-1 0 0 0 0,1-1 0 0 0,0 0 0 0 0,5 0 0 0 0,-10 0 0 0 0,15-2 0 0 0,-6-4 0 0 0,-7 5 0 0 0,0-1 0 0 0,1 1 0 0 0,-1 0 0 0 0,0 0 0 0 0,0 0 0 0 0,5-2 0 0 0,2 1-140 0 0,0 0 0 0 0,0-1 0 0 0,0-1 0 0 0,0 1 0 0 0,-1-1 0 0 0,1-1 0 0 0,-1 0 0 0 0,0 0 0 0 0,0 0 0 0 0,-1-1 0 0 0,0 0 0 0 0,9-10 0 0 0,-6 6-1720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4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0 190 8752 0 0,'2'1'7513'0'0,"3"-1"-6739"0"0,-1 1 0 0 0,1-1 0 0 0,-1 1 0 0 0,1-1 0 0 0,-1-1 0 0 0,1 1 0 0 0,7-2-1 0 0,-5 1-170 0 0,-1 1-402 0 0,-1-1 0 0 0,1 0 0 0 0,-1 0 0 0 0,0 0 0 0 0,1-1 0 0 0,-1 1 0 0 0,0-1 0 0 0,0 0 0 0 0,0-1-1 0 0,0 1 1 0 0,0-1 0 0 0,6-5 0 0 0,-8 6-72 0 0,0-1 0 0 0,1 1 0 0 0,-1 0 0 0 0,1 1 1 0 0,5-3-1 0 0,13-7 280 0 0,-6 4-477 0 0,-13 7 28 0 0,-1-1 0 0 0,0 0 0 0 0,0 0 0 0 0,1 0-1 0 0,-1 0 1 0 0,0-1 0 0 0,3-1 0 0 0,-3 2-520 0 0,-1 0-1 0 0,1 1 1 0 0,0-1 0 0 0,0 1-1 0 0,0-1 1 0 0,0 1 0 0 0,-1 0 0 0 0,4 0-1 0 0,-1-1-2343 0 0,11 1-5063 0 0</inkml:trace>
  <inkml:trace contextRef="#ctx0" brushRef="#br0" timeOffset="1">126 1 18223 0 0,'0'0'1828'0'0,"1"2"-1673"0"0,1 0-3 0 0,-1 1-1 0 0,0 0 1 0 0,0-1 0 0 0,0 1 0 0 0,0-1-1 0 0,0 1 1 0 0,-1 0 0 0 0,1 0-1 0 0,-1-1 1 0 0,0 1 0 0 0,0 0-1 0 0,0 0 1 0 0,0 0 0 0 0,0-1 0 0 0,-1 1-1 0 0,1 0 1 0 0,-2 4 0 0 0,2-7-102 0 0,0 0 1 0 0,0 1 0 0 0,0-1-1 0 0,0 1 1 0 0,0-1 0 0 0,0 1 0 0 0,0-1-1 0 0,0 1 1 0 0,0-1 0 0 0,0 1-1 0 0,1-1 1 0 0,-1 1 0 0 0,0-1 0 0 0,0 1-1 0 0,0-1 1 0 0,1 0 0 0 0,-1 1-1 0 0,0-1 1 0 0,0 1 0 0 0,1-1 0 0 0,-1 0-1 0 0,0 1 1 0 0,1 0 0 0 0,0 0 88 0 0,1 2-70 0 0,-1 0 0 0 0,0 1 0 0 0,0-1 0 0 0,0 0 0 0 0,-1 1 0 0 0,1-1 0 0 0,-1 1 0 0 0,1-1 0 0 0,-1 1 0 0 0,0 0 1 0 0,-1 5-1 0 0,1 19 167 0 0,1-20-182 0 0,1 14 24 0 0,9 37-1 0 0,-10-57-92 0 0,-1 1-1 0 0,1 0 1 0 0,-1-1-1 0 0,0 1 1 0 0,0-1-1 0 0,0 5 1 0 0,-1-6-85 0 0,1 0 0 0 0,0 0 0 0 0,0 0 0 0 0,-1 0 1 0 0,1 0-1 0 0,0 0 0 0 0,0 0 0 0 0,0 0 0 0 0,1 0 0 0 0,-1 0 1 0 0,0 0-1 0 0,0 0 0 0 0,1 0 0 0 0,-1 0 0 0 0,0 0 1 0 0,1 0-1 0 0,-1 0 0 0 0,1 0 0 0 0,-1 0 0 0 0,1 0 0 0 0,-1 0 1 0 0,1 0-1 0 0,0 0 0 0 0,0-1 0 0 0,1 2 0 0 0,0 0-533 0 0,-2-1 488 0 0,0-1-1 0 0,1 0 0 0 0,-1 1 1 0 0,0-1-1 0 0,0 0 0 0 0,1 1 1 0 0,-1-1-1 0 0,0 0 0 0 0,1 0 0 0 0,-1 0 1 0 0,1 1-1 0 0,-1-1 0 0 0,0 0 1 0 0,1 0-1 0 0,-1 0 0 0 0,1 0 1 0 0,-1 0-1 0 0,0 1 0 0 0,1-1 0 0 0,-1 0 1 0 0,1 0-1 0 0,0 0 0 0 0,20 3-1902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4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6912 0 0,'-2'0'12735'0'0,"-1"1"-10601"0"0,4 0-2035 0 0,0 0 0 0 0,0-1 0 0 0,0 1 0 0 0,0 0 0 0 0,-1 0 0 0 0,1 0 0 0 0,0 0 0 0 0,0 0 0 0 0,-1 0 0 0 0,1 0 0 0 0,0 0 1 0 0,-1 0-1 0 0,1 0 0 0 0,-1 0 0 0 0,0 1 0 0 0,1-1 0 0 0,-1 0 0 0 0,0 0 0 0 0,0 0 0 0 0,0 1 0 0 0,1-1 0 0 0,-1 0 0 0 0,-1 0 0 0 0,1 1 0 0 0,0-1 1 0 0,0 0-1 0 0,-1 2 0 0 0,1-1-51 0 0,0 1 0 0 0,0 0 1 0 0,0-1-1 0 0,0 1 1 0 0,0 0-1 0 0,0-1 1 0 0,1 4-1 0 0,3 5 9 0 0,-3-8-53 0 0,0 1-1 0 0,1 0 1 0 0,-2-1 0 0 0,1 1 0 0 0,0 0 0 0 0,-1 0 0 0 0,0-1 0 0 0,0 1 0 0 0,0 0 0 0 0,-1 5 0 0 0,1-5 13 0 0,0 1 1 0 0,1-1-1 0 0,-1 1 0 0 0,1-1 1 0 0,-1 0-1 0 0,1 1 0 0 0,0-1 0 0 0,1 0 1 0 0,-1 1-1 0 0,5 7 0 0 0,-2-4 47 0 0,-1 0 0 0 0,4 15-1 0 0,-4-2-5 0 0,-3-17-52 0 0,0 1 0 0 0,1-1 0 0 0,0 1 0 0 0,0-1 0 0 0,0 1 0 0 0,0-1 0 0 0,1 0 0 0 0,3 8 0 0 0,3-2-12 0 0,-7-8-2 0 0,1 0 1 0 0,-1 0-1 0 0,1 0 1 0 0,-1 0-1 0 0,0 0 1 0 0,0 1 0 0 0,0-1-1 0 0,0 0 1 0 0,0 0-1 0 0,0 1 1 0 0,-1-1-1 0 0,1 1 1 0 0,-1 3 0 0 0,0-5-6 0 0,0 1 0 0 0,0-1 0 0 0,0 0 0 0 0,0 1 0 0 0,1-1 1 0 0,-1 1-1 0 0,0-1 0 0 0,1 0 0 0 0,-1 1 0 0 0,1-1 0 0 0,-1 0 1 0 0,1 0-1 0 0,-1 1 0 0 0,1-1 0 0 0,0 0 0 0 0,0 0 0 0 0,0 0 1 0 0,0 0-1 0 0,0 0 0 0 0,0 0 0 0 0,1 2 0 0 0,0-2-12 0 0,0 0 0 0 0,0 0 0 0 0,0-1 0 0 0,0 1 0 0 0,0 0 0 0 0,0-1 0 0 0,0 0 0 0 0,0 1 0 0 0,1-1 0 0 0,-1 0 0 0 0,0 0 0 0 0,0 0 0 0 0,2 0 0 0 0,3-1-20 0 0,0-1 0 0 0,0 1 0 0 0,0-1 0 0 0,0 0 0 0 0,-1-1-1 0 0,1 1 1 0 0,11-8 0 0 0,-8 3 37 0 0,0-1 0 0 0,-1 0 0 0 0,0-1 0 0 0,-1 0 0 0 0,0-1 0 0 0,0 1 0 0 0,-1-1 0 0 0,0-1 0 0 0,-1 0 0 0 0,0 0 0 0 0,8-20 0 0 0,-8 14 27 0 0,-6 15 7 0 0,0 0 1 0 0,1 0 0 0 0,-1 0-1 0 0,0 0 1 0 0,0 0-1 0 0,0 0 1 0 0,0 0-1 0 0,-1 0 1 0 0,1 1-1 0 0,0-1 1 0 0,-1 0 0 0 0,1 0-1 0 0,-1 0 1 0 0,0 0-1 0 0,0 1 1 0 0,-1-4-1 0 0,-1 0 35 0 0,-1 1-1 0 0,1-1 1 0 0,-8-7-1 0 0,7 9 25 0 0,1-1-1 0 0,-1 0 0 0 0,0 1 1 0 0,-1 0-1 0 0,1 0 0 0 0,-1 0 1 0 0,-5-2-1 0 0,8 4-72 0 0,-1 0 0 0 0,1 0 0 0 0,-1 1 0 0 0,1-1 0 0 0,-1 1-1 0 0,0 0 1 0 0,1 0 0 0 0,-1 0 0 0 0,0 0 0 0 0,1 0 0 0 0,-1 0 0 0 0,0 1 0 0 0,1-1 0 0 0,-1 1 0 0 0,1 0 0 0 0,-3 1 0 0 0,-30 7-360 0 0,28-8 234 0 0,1 1-1 0 0,0-1 1 0 0,-1 1-1 0 0,1 0 0 0 0,0 1 1 0 0,-7 3-1 0 0,-8 5-1834 0 0,5-7 810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17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71 3680 0 0,'-2'-1'105'0'0,"1"0"-72"0"0,1 1-1 0 0,-1-1 0 0 0,0 1 0 0 0,1 0 1 0 0,-1 0-1 0 0,0-1 0 0 0,1 1 0 0 0,-1 0 1 0 0,0 0-1 0 0,0 0 0 0 0,1 0 0 0 0,-1 0 1 0 0,0 0-1 0 0,1 0 0 0 0,-2 0 0 0 0,-3-15 6272 0 0,6 14-6153 0 0,-1 0 1 0 0,0 0-1 0 0,0 0 0 0 0,0 0 0 0 0,0 0 1 0 0,0 0-1 0 0,0 0 0 0 0,0 1 0 0 0,0-1 1 0 0,0 0-1 0 0,-1 0 0 0 0,1 0 0 0 0,0-1 1 0 0,-1 1-76 0 0,1 0 1 0 0,0 0 0 0 0,-1 0 0 0 0,1 0-1 0 0,0 0 1 0 0,0 0 0 0 0,0 0 0 0 0,0 0-1 0 0,0 0 1 0 0,0 0 0 0 0,0 0 0 0 0,0 0 0 0 0,0 0-1 0 0,0 0 1 0 0,1 0 0 0 0,-1-1 0 0 0,1 1 24 0 0,-1 0 0 0 0,1 1 0 0 0,-1-1 0 0 0,0 0 1 0 0,0 0-1 0 0,1 0 0 0 0,-1 1 0 0 0,0-1 0 0 0,0 0 1 0 0,0 0-1 0 0,0 0 0 0 0,0 0 0 0 0,0 0 0 0 0,0 1 1 0 0,0-1-1 0 0,0 0 0 0 0,0 0 0 0 0,-1 0 0 0 0,0-3 2174 0 0,2 6-2210 0 0,17 10-9 0 0,-16-11-47 0 0,0 0 1 0 0,1 0-1 0 0,-1 0 1 0 0,0 1 0 0 0,0-1-1 0 0,0 1 1 0 0,0 0-1 0 0,0-1 1 0 0,-1 1-1 0 0,1 0 1 0 0,0 0-1 0 0,-1 0 1 0 0,2 3-1 0 0,16 20 171 0 0,-17-22-154 0 0,1 0 0 0 0,0 0 0 0 0,-1 0 0 0 0,0 1 0 0 0,0-1 0 0 0,0 1 0 0 0,0-1 0 0 0,0 1 0 0 0,1 5 0 0 0,-1-3 16 0 0,0-1 0 0 0,0 1 0 0 0,0-1 0 0 0,0 0 0 0 0,4 6 0 0 0,4 10 44 0 0,12 26 37 0 0,4 14 35 0 0,-14-35-49 0 0,-9-20-69 0 0,0 0 0 0 0,0 0 0 0 0,3 11 0 0 0,-4-8 16 0 0,0-2 6 0 0,-1 0 0 0 0,1 1-1 0 0,-1-1 1 0 0,-1 0 0 0 0,1 1 0 0 0,-1-1 0 0 0,-2 13 0 0 0,1-1 45 0 0,1-17-97 0 0,0 1-1 0 0,0 0 1 0 0,-1-1-1 0 0,1 1 1 0 0,-1 0 0 0 0,1 0-1 0 0,-1-1 1 0 0,-1 5-1 0 0,-1-2-1 0 0,1 0 0 0 0,0 1 0 0 0,-1 9 0 0 0,-2 3 24 0 0,-7 10-3 0 0,9-23-25 0 0,1 0 1 0 0,-1 0-1 0 0,1 1 1 0 0,0-1-1 0 0,1 1 1 0 0,-1-1-1 0 0,0 9 0 0 0,2-12-5 0 0,0 0 0 0 0,0 1-1 0 0,-1-1 1 0 0,1 0 0 0 0,-1 1-1 0 0,0-1 1 0 0,1 0 0 0 0,-1 0-1 0 0,0 0 1 0 0,-3 4 0 0 0,3-4-81 0 0,-11 15-2379 0 0,3-11 671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5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14280 0 0,'0'0'9862'0'0,"2"-1"-9631"0"0,19-15-317 0 0,-18 14-276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5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 15144 0 0,'0'0'1371'0'0,"-1"2"-1003"0"0,-3 8 266 0 0,0-4 22 0 0,2 1-1 0 0,-1-1 1 0 0,-3 14-1 0 0,-1 14 99 0 0,4-24-579 0 0,1 0-1 0 0,0 0 1 0 0,1 0 0 0 0,0-1-1 0 0,1 18 1 0 0,0-18-69 0 0,1-1 0 0 0,1 0 0 0 0,0 0 0 0 0,0 0 0 0 0,5 12 0 0 0,4 13 20 0 0,1 4-54 0 0,-9-31-72 0 0,0 1 0 0 0,0-1 0 0 0,-1 1 0 0 0,0 0 0 0 0,1 8 0 0 0,-3-13 0 0 0,1 0 0 0 0,-1 0 0 0 0,1 0 0 0 0,0 0 0 0 0,-1 0 0 0 0,1 0 0 0 0,2 3 0 0 0,20 20 0 0 0,-17-18 14 0 0,16-15 284 0 0,-18 6-225 0 0,0-1-1 0 0,0 1 1 0 0,0-1 0 0 0,-1 0-1 0 0,1 1 1 0 0,-1-2-1 0 0,1 1 1 0 0,-1 0 0 0 0,0-1-1 0 0,0 1 1 0 0,-1-1-1 0 0,1 0 1 0 0,-1 0-1 0 0,0 0 1 0 0,2-5 0 0 0,-3 7-28 0 0,-1 0 1 0 0,0 1-1 0 0,0-1 1 0 0,1 0 0 0 0,-1 0-1 0 0,0 0 1 0 0,-1 1-1 0 0,1-1 1 0 0,0 0 0 0 0,0 0-1 0 0,-1 1 1 0 0,1-1-1 0 0,-1 0 1 0 0,0 0-1 0 0,1 1 1 0 0,-1-1 0 0 0,0 1-1 0 0,-2-4 1 0 0,2 4-9 0 0,0-1-1 0 0,0 1 1 0 0,0-1 0 0 0,1 1 0 0 0,-1-1-1 0 0,0 1 1 0 0,1-1 0 0 0,-1 0 0 0 0,1 1-1 0 0,0-3 1 0 0,-1 4-20 0 0,1-1-1 0 0,0 0 0 0 0,0 1 0 0 0,0-1 1 0 0,-1 0-1 0 0,1 1 0 0 0,0-1 1 0 0,-1 0-1 0 0,1 1 0 0 0,-1-1 1 0 0,1 1-1 0 0,0-1 0 0 0,-1 1 1 0 0,1-1-1 0 0,-1 1 0 0 0,1-1 1 0 0,-1 1-1 0 0,0-1 0 0 0,1 1 1 0 0,-1 0-1 0 0,0-1 0 0 0,-15-6 28 0 0,13 6-7 0 0,2 0-39 0 0,-1 1 0 0 0,1 0 0 0 0,0-1 0 0 0,-1 1 0 0 0,1 0 0 0 0,0 0 0 0 0,-1 0 0 0 0,1 0 0 0 0,-1 0-1 0 0,1 0 1 0 0,0 0 0 0 0,-1 0 0 0 0,1 1 0 0 0,-1-1 0 0 0,1 0 0 0 0,0 1 0 0 0,-2 0 0 0 0,-20 15-332 0 0,3-1-443 0 0,18-14 624 0 0,0 0 0 0 0,0 0-1 0 0,0 0 1 0 0,0 1 0 0 0,1-1 0 0 0,-1 1-1 0 0,0-1 1 0 0,1 1 0 0 0,-1-1 0 0 0,1 1-1 0 0,-1 0 1 0 0,1 0 0 0 0,0 0-1 0 0,0 0 1 0 0,0 0 0 0 0,0 0 0 0 0,0 0-1 0 0,0 0 1 0 0,1 0 0 0 0,-1 0 0 0 0,1 0-1 0 0,-1 1 1 0 0,1 3 0 0 0,0 5-821 0 0</inkml:trace>
  <inkml:trace contextRef="#ctx0" brushRef="#br0" timeOffset="1">313 58 16416 0 0,'0'0'8123'0'0,"0"2"-7576"0"0,0 4-446 0 0,0 0 1 0 0,0 0-1 0 0,1 0 1 0 0,0 0 0 0 0,0 0-1 0 0,0 0 1 0 0,1-1-1 0 0,0 1 1 0 0,0 0-1 0 0,1-1 1 0 0,-1 1-1 0 0,1-1 1 0 0,6 8-1 0 0,-1-3-88 0 0,-6-8-7 0 0,-1 0 0 0 0,1 1 0 0 0,0-1 0 0 0,0 0 0 0 0,0 0 0 0 0,0 0 0 0 0,0 0 0 0 0,0 0 0 0 0,1-1-1 0 0,-1 1 1 0 0,0-1 0 0 0,1 0 0 0 0,0 1 0 0 0,-1-1 0 0 0,1 0 0 0 0,0 0 0 0 0,-1-1 0 0 0,1 1 0 0 0,0 0 0 0 0,0-1 0 0 0,5 0 0 0 0,5 0-2 0 0,0 1 0 0 0,25 3 0 0 0,-34-4-4 0 0,0-1 0 0 0,-1 1 0 0 0,1-1 0 0 0,0 0-1 0 0,-1 0 1 0 0,1 0 0 0 0,-1-1 0 0 0,1 1 0 0 0,-1-1 0 0 0,1 0 0 0 0,2-2-1 0 0,7-3-13 0 0,-8 4-149 0 0,0 0 1 0 0,0-1-1 0 0,0 0 0 0 0,-1 1 0 0 0,8-8 1 0 0,9-13-3475 0 0,-10 10-4453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46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 3224 0 0,'-1'0'143'0'0,"-23"4"11152"0"0,20 10-7669 0 0,3-9-1664 0 0,-6 14 607 0 0,-5 13-535 0 0,11-26-1782 0 0,-7 32 1082 0 0,-4 47 1 0 0,7-41-823 0 0,-1 28-203 0 0,6-62-292 0 0,-1 4-17 0 0,2 1 0 0 0,-1-1 0 0 0,2 0 0 0 0,0 1 0 0 0,6 24 0 0 0,-3-25-84 0 0,-2-5-328 0 0,0 0 0 0 0,0 0 0 0 0,8 14 1 0 0,-1-8-1303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2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9 6912 0 0,'-2'-8'12855'0'0,"-4"14"-12774"0"0,0 1-1 0 0,0 1 0 0 0,0-1 1 0 0,1 1-1 0 0,0-1 0 0 0,1 2 1 0 0,-1-1-1 0 0,-3 11 0 0 0,-8 15-29 0 0,7-15-41 0 0,5-11-10 0 0,0 0 0 0 0,0-1 0 0 0,-1 1 0 0 0,0-1 0 0 0,-6 7 0 0 0,-108 127-384 0 0,92-108 310 0 0,20-23 16 0 0,-1-1 0 0 0,0 1 1 0 0,-17 14-1 0 0,4-6-100 0 0,-16 13-123 0 0,34-29 260 0 0,0 0-1 0 0,0-1 0 0 0,0 1 1 0 0,0-1-1 0 0,0 1 0 0 0,0-1 1 0 0,0 0-1 0 0,0 0 0 0 0,-1-1 1 0 0,1 1-1 0 0,-5 0 0 0 0,6-1 20 0 0,0-1-1 0 0,0 1 0 0 0,0 0 1 0 0,0-1-1 0 0,1 1 1 0 0,-1-1-1 0 0,0 0 0 0 0,0 0 1 0 0,1 1-1 0 0,-1-1 0 0 0,0 0 1 0 0,1-1-1 0 0,-1 1 0 0 0,1 0 1 0 0,-1 0-1 0 0,1-1 0 0 0,-1 1 1 0 0,1-1-1 0 0,-2-2 1 0 0,0 0-1 0 0,1 0 0 0 0,0 0 0 0 0,0 0 0 0 0,0 0 0 0 0,0-1 0 0 0,0 1 0 0 0,0-6 0 0 0,-5-15 3 0 0,5 19-6 0 0,0 1 0 0 0,1-1 0 0 0,-1 1 0 0 0,1-1 1 0 0,1 0-1 0 0,-1 1 0 0 0,1-1 0 0 0,0-9 0 0 0,1 8 4 0 0,0-1 1 0 0,-1 1-1 0 0,1-1 0 0 0,-2 1 0 0 0,-1-12 0 0 0,2 10 2 0 0,0 1 0 0 0,0 0 0 0 0,1 0 0 0 0,0 0 0 0 0,4-11 0 0 0,-2 3 0 0 0,8-26 54 0 0,-10 39-40 0 0,0 0 0 0 0,-1 1 0 0 0,1 0 0 0 0,0-1 0 0 0,0 1-1 0 0,1 0 1 0 0,1-4 0 0 0,-3 6 8 0 0,1-1 0 0 0,-1 0 0 0 0,1 0 1 0 0,-1 1-1 0 0,1-1 0 0 0,-1 0 0 0 0,1 1 0 0 0,0-1 0 0 0,-1 0 0 0 0,1 1 0 0 0,0-1 0 0 0,0 1 0 0 0,0-1 0 0 0,-1 1 0 0 0,1 0 0 0 0,0-1 0 0 0,0 1 0 0 0,0 0 0 0 0,0-1 0 0 0,-1 1 0 0 0,1 0 0 0 0,0 0 0 0 0,0 0 0 0 0,0 0 0 0 0,0 0 0 0 0,1 0 0 0 0,1 1 11 0 0,0 1 0 0 0,-1-1 0 0 0,1 1 0 0 0,-1 0 0 0 0,1 0 0 0 0,-1 0 0 0 0,0 0 0 0 0,0 0 0 0 0,0 0 0 0 0,0 0 0 0 0,2 3 0 0 0,3 4 34 0 0,6 5 25 0 0,0 2 1 0 0,-1 0-1 0 0,10 18 0 0 0,23 49 77 0 0,-24-41-99 0 0,39 56 1 0 0,-31-54-60 0 0,-22-32-11 0 0,0 0 0 0 0,1 0 0 0 0,0-1 0 0 0,19 19-1 0 0,-11-15-58 0 0,-9-8-83 0 0,0-1 1 0 0,0 1-1 0 0,1-1 0 0 0,-1-1 0 0 0,1 0 1 0 0,1 0-1 0 0,-1 0 0 0 0,12 4 1 0 0,-5-8-1037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6624 0 0,'0'0'805'0'0,"0"2"-249"0"0,0 50 2369 0 0,-6-24-975 0 0,2-11-980 0 0,7 11-130 0 0,-2-23-708 0 0,0 1-1 0 0,-1-1 1 0 0,1 0-1 0 0,-2 11 1 0 0,1-13-92 0 0,0 0 1 0 0,0 0-1 0 0,0 0 1 0 0,0 0 0 0 0,0-1-1 0 0,1 1 1 0 0,0 3-1 0 0,2 13 142 0 0,-3-3-168 0 0,-2 0-14 0 0,-6-4-19 0 0,8-12 12 0 0,0 1 0 0 0,-1-1 1 0 0,1 1-1 0 0,0-1 0 0 0,-1 1 1 0 0,1-1-1 0 0,0 1 0 0 0,0-1 1 0 0,0 1-1 0 0,-1-1 0 0 0,1 1 0 0 0,0-1 1 0 0,0 1-1 0 0,0-1 0 0 0,0 1 1 0 0,0-1-1 0 0,0 1 0 0 0,0 0 1 0 0,0-1-1 0 0,0 1 0 0 0,0-1 1 0 0,1 1-1 0 0,-1 0 0 0 0,0 0-12 0 0,0 1-78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0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7656 0 0,'0'0'2629'0'0,"3"0"-1633"0"0,36 0 3833 0 0,-37 0-4412 0 0,9-4-121 0 0,0 1 0 0 0,0 0 0 0 0,14-1 0 0 0,-15 1-162 0 0,-5 2-89 0 0,0-1 1 0 0,-1 1-1 0 0,1 0 0 0 0,0 0 1 0 0,7 0-1 0 0,-3 0-25 0 0,-1 1 1 0 0,1 0-1 0 0,0 1 1 0 0,-1-1 0 0 0,1 1-1 0 0,14 4 1 0 0,-16-3-19 0 0,1-1 0 0 0,0-1 1 0 0,0 1-1 0 0,10-2 0 0 0,25 2-3 0 0,-7-1 6 0 0,-29 0-46 0 0,-1-1-1 0 0,0 1 0 0 0,1 0 1 0 0,-1 1-1 0 0,0-1 1 0 0,0 1-1 0 0,12 4 0 0 0,-16-4-166 0 0,0-1-337 0 0,6 0-150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09:32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0 730 5528 0 0,'10'1'15831'0'0,"-8"-2"-15730"0"0,-1 1 0 0 0,0 0 0 0 0,0-1 0 0 0,0 1 0 0 0,0 0-1 0 0,0 0 1 0 0,0 0 0 0 0,0 0 0 0 0,0 0 0 0 0,0 0 0 0 0,0 0 0 0 0,0 0 0 0 0,1 1 0 0 0,-1-1 0 0 0,0 0 0 0 0,0 1 0 0 0,0-1 0 0 0,0 1 0 0 0,0-1 0 0 0,0 1 0 0 0,-1-1-1 0 0,1 1 1 0 0,0-1 0 0 0,0 1 0 0 0,1 1 0 0 0,15 16 19 0 0,-14-16-120 0 0,0 1 1 0 0,-1 0-1 0 0,1 0 1 0 0,0 0-1 0 0,-1 0 1 0 0,3 4-1 0 0,20 32 66 0 0,-16-27-35 0 0,-1 0-1 0 0,0 1 1 0 0,10 24 0 0 0,-14-29-25 0 0,0 1 1 0 0,1-1-1 0 0,0 1 0 0 0,0-1 0 0 0,8 8 0 0 0,-1 1 11 0 0,-11-17-17 0 0,-1 1 1 0 0,0-1 0 0 0,0 0 0 0 0,0 0-1 0 0,0 0 1 0 0,0 0 0 0 0,0 0 0 0 0,0 1 0 0 0,0-1-1 0 0,0 0 1 0 0,0 0 0 0 0,1 0 0 0 0,-1 0 0 0 0,0 0-1 0 0,0 0 1 0 0,0 0 0 0 0,0 0 0 0 0,0 1-1 0 0,0-1 1 0 0,1 0 0 0 0,-1 0 0 0 0,0 0 0 0 0,0 0-1 0 0,0 0 1 0 0,0 0 0 0 0,0 0 0 0 0,1 0-1 0 0,-1 0 1 0 0,0 0 0 0 0,0 0 0 0 0,0 0 0 0 0,0 0-1 0 0,1 0 1 0 0,-1 0 0 0 0,0 0 0 0 0,0 0-1 0 0,0 0 1 0 0,0 0 0 0 0,0 0 0 0 0,1 0 0 0 0,-1-1-1 0 0,0 1 1 0 0,0 0 0 0 0,0 0 0 0 0,0 0 0 0 0,0 0-1 0 0,1 0 1 0 0,-1 0 0 0 0,0 0 0 0 0,0 0-1 0 0,0-1 1 0 0,0 1 0 0 0,0 0 0 0 0,0 0 0 0 0,0 0-1 0 0,0-1 1 0 0,3-4 19 0 0,0-6 0 0 0,-1-1 1 0 0,0 1 0 0 0,0 0 0 0 0,-1-1 0 0 0,0 1 0 0 0,-1 0 0 0 0,0-1 0 0 0,-1 1 0 0 0,-1-1-1 0 0,1 1 1 0 0,-6-16 0 0 0,-18-64-116 0 0,4 14 22 0 0,13 45 73 0 0,-6-40 0 0 0,8 38 0 0 0,3 14-14 0 0,1 0-1 0 0,1-1 1 0 0,1 1 0 0 0,3-22-1 0 0,-1 28 3 0 0,1 0-1 0 0,0 1 1 0 0,6-15 0 0 0,3-11-11 0 0,-11 37 17 0 0,-1 0 0 0 0,1 0-1 0 0,0 1 1 0 0,0-1 0 0 0,-1 0-1 0 0,1 1 1 0 0,0-1 0 0 0,0 1 0 0 0,0-1-1 0 0,1 1 1 0 0,-1 0 0 0 0,0-1-1 0 0,1 1 1 0 0,-1 0 0 0 0,3-2-1 0 0,9-9-36 0 0,-9 8 44 0 0,0 0 1 0 0,-1 0-1 0 0,2 1 0 0 0,-1 0 0 0 0,0 0 0 0 0,1 0 0 0 0,7-4 0 0 0,38-13 101 0 0,-43 17-75 0 0,22-6-95 0 0,1 1 1 0 0,43-6 0 0 0,29-12 100 0 0,-11 3 9 0 0,-45 11 5 0 0,-30 7-27 0 0,1 1 0 0 0,19-3 0 0 0,-13 4 7 0 0,47-14 1 0 0,-2 0-106 0 0,-55 14 63 0 0,0 0 1 0 0,0-1 0 0 0,0-1-1 0 0,0 0 1 0 0,12-7-1 0 0,-23 11 10 0 0,-1 1 0 0 0,1-1 0 0 0,0 1 0 0 0,0-1 0 0 0,-1 1 0 0 0,1 0 0 0 0,0-1 0 0 0,0 1 0 0 0,-1 0 0 0 0,1 0 0 0 0,0 0 0 0 0,0 0 0 0 0,-1 1 0 0 0,3-1 0 0 0,8 2-112 0 0,-7 0 232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09:33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6912 0 0,'-1'2'10167'0'0,"0"1"-9790"0"0,-1 0-1 0 0,1 0 0 0 0,0 0 0 0 0,1 0 0 0 0,-1 0 0 0 0,1 0 0 0 0,-1 4 0 0 0,-2 12 162 0 0,-7 59 83 0 0,10-74-601 0 0,-1-1 0 0 0,1 1-1 0 0,0-1 1 0 0,1 0 0 0 0,-1 1 0 0 0,0-1-1 0 0,1 1 1 0 0,1 3 0 0 0,1 6-6 0 0,-3-12-14 0 0,1 1-1 0 0,-1 0 1 0 0,1-1-1 0 0,0 1 1 0 0,0 0-1 0 0,-1-1 0 0 0,1 1 1 0 0,0-1-1 0 0,1 1 1 0 0,-1-1-1 0 0,1 2 1 0 0,0-1-7 0 0,0 0-92 0 0,-1 12-454 0 0,4-5 234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09:33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0 158 12496 0 0,'19'-14'542'0'0,"-1"0"0"0"0,33-17 0 0 0,-15 9 1718 0 0,42-25 2884 0 0,-70 42-4629 0 0,0 1-1 0 0,16-6 1 0 0,0 1 376 0 0,-22 8 115 0 0,-2 1-995 0 0,1 0 0 0 0,-1 1 0 0 0,0-1-1 0 0,1 0 1 0 0,-1 1 0 0 0,0-1 0 0 0,0 0 0 0 0,1 1 0 0 0,-1-1-1 0 0,0 1 1 0 0,0-1 0 0 0,0 1 0 0 0,0-1 0 0 0,0 1-1 0 0,1-1 1 0 0,-1 1 0 0 0,0-1 0 0 0,0 0 0 0 0,0 1-1 0 0,0-1 1 0 0,0 1 0 0 0,-1 0 0 0 0,1 11 47 0 0,0-11-55 0 0,-1 4 5 0 0,0-1 0 0 0,-1 1 1 0 0,1 0-1 0 0,-1 0 1 0 0,-1 0-1 0 0,1-1 1 0 0,0 1-1 0 0,-7 7 1 0 0,-2 2-123 0 0,-17 15 1 0 0,17-18-166 0 0,-14 18-1 0 0,25-29 276 0 0,-1 1-53 0 0,1-1 0 0 0,-1 1 1 0 0,1 0-1 0 0,-1 0 0 0 0,1 0 1 0 0,-1 0-1 0 0,1-1 1 0 0,-1 1-1 0 0,1 0 0 0 0,0 0 1 0 0,-1 0-1 0 0,1 0 0 0 0,0 0 1 0 0,0 0-1 0 0,0 0 1 0 0,0 0-1 0 0,0 1 0 0 0,5 12-5 0 0,-4-13 61 0 0,-1 0 0 0 0,0 0 0 0 0,1 0 0 0 0,-1 0 0 0 0,1 0 0 0 0,-1 1 0 0 0,1-1 0 0 0,0-1 0 0 0,0 1 1 0 0,-1 0-1 0 0,1 0 0 0 0,0 0 0 0 0,0 0 0 0 0,0 0 0 0 0,1 0 0 0 0,8 8-47 0 0,-4-5 47 0 0,0 0-1 0 0,0 0 1 0 0,1-1-1 0 0,-1 0 1 0 0,8 3 0 0 0,9 4-55 0 0,-2-3 45 0 0,-18-6 18 0 0,-1 0-1 0 0,0 0 0 0 0,0 1 0 0 0,0-1 0 0 0,0 1 1 0 0,0-1-1 0 0,0 1 0 0 0,0 0 0 0 0,0-1 1 0 0,-1 1-1 0 0,3 2 0 0 0,-4-3-3 0 0,0-1-1 0 0,0 1 1 0 0,0-1-1 0 0,0 1 1 0 0,0-1 0 0 0,1 0-1 0 0,-1 1 1 0 0,0-1-1 0 0,0 1 1 0 0,1-1 0 0 0,-1 0-1 0 0,0 1 1 0 0,0-1-1 0 0,1 0 1 0 0,-1 1 0 0 0,1-1-1 0 0,-1 0 1 0 0,0 1-1 0 0,1-1 1 0 0,0 1 0 0 0,3 3-7 0 0,3 17 66 0 0,-7-19-50 0 0,1 0-1 0 0,-1 1 0 0 0,0-1 1 0 0,0 0-1 0 0,0 0 0 0 0,0 1 1 0 0,0-1-1 0 0,0 0 0 0 0,-1 4 1 0 0,-1 0-2 0 0,-2 9 119 0 0,1-11-101 0 0,0-3 2 0 0,-2 5 11 0 0,-1 0 1 0 0,0-1-1 0 0,-1 0 0 0 0,0 0 1 0 0,0 0-1 0 0,0-1 0 0 0,-13 6 1 0 0,6-3 11 0 0,10-5-44 0 0,0 0 0 0 0,0-1 0 0 0,0 0 1 0 0,0 0-1 0 0,0 0 0 0 0,0 0 0 0 0,-1-1 0 0 0,-7 1 1 0 0,-37-5 56 0 0,31 2-20 0 0,10 1 64 0 0,1-1 0 0 0,-1 0 1 0 0,0 0-1 0 0,-9-5 0 0 0,-7-5-1346 0 0,22 10 288 0 0,0 1 0 0 0,0-1 1 0 0,0 0-1 0 0,0 1 0 0 0,0-1 1 0 0,-2-4-1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09:38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77 15344 0 0,'0'0'1393'0'0,"6"-16"-204"0"0,-6 15-931 0 0,0-1-1 0 0,0 1 1 0 0,0 0 0 0 0,0-1-1 0 0,1 1 1 0 0,-1-1 0 0 0,1 1-1 0 0,-1 0 1 0 0,1 0 0 0 0,0-1-1 0 0,-1 1 1 0 0,1 0 0 0 0,0 0-1 0 0,0 0 1 0 0,0-1 0 0 0,1 0-1 0 0,22-15 1335 0 0,-12 8-1091 0 0,-8 8-394 0 0,-1-1 1 0 0,0 1-1 0 0,0 0 0 0 0,1 0 0 0 0,-1 0 0 0 0,1 0 1 0 0,-1 1-1 0 0,1-1 0 0 0,-1 1 0 0 0,6 0 0 0 0,2 0-70 0 0,-3-1-6 0 0,-1 0 0 0 0,1 1 0 0 0,0 0-1 0 0,0 0 1 0 0,-1 1 0 0 0,1 0 0 0 0,0 0-1 0 0,-1 1 1 0 0,1 0 0 0 0,-1 0 0 0 0,1 1-1 0 0,12 6 1 0 0,-7 1-31 0 0,-11-6 0 0 0,-1-1 0 0 0,0 0 0 0 0,0 0-1 0 0,0 0 0 0 0,0 0 1 0 0,0-1-1 0 0,0 1 1 0 0,-1 0-1 0 0,1 0 0 0 0,-1 0 1 0 0,0 0-1 0 0,0 0 0 0 0,0 0 1 0 0,0 0-1 0 0,0 1 1 0 0,-1-1-1 0 0,1-1 0 0 0,-1 1 1 0 0,0 0-1 0 0,-2 6 0 0 0,-1-1-38 0 0,0 1-1 0 0,-1 0 1 0 0,0-1-1 0 0,-11 14 1 0 0,-15 14-782 0 0,-53 45-1 0 0,13-17-938 0 0,48-45 1342 0 0,16-15 309 0 0,1 1 0 0 0,0 0 1 0 0,0 1-1 0 0,1-1 0 0 0,-6 8 1 0 0,9-10 85 0 0,-5 6-55 0 0,0 0-1 0 0,-1 0 1 0 0,-10 8 1170 0 0,40-16-228 0 0,16 5-333 0 0,-13-1-129 0 0,50 1 1 0 0,-61-6-304 0 0,-1 1 0 0 0,0 0-1 0 0,0 1 1 0 0,15 3 0 0 0,57 11 158 0 0,-64-12-245 0 0,9-2-179 0 0,-11-2-1489 0 0,0 3-3606 0 0,3 3-2487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6-27T03:18:22.48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127 82,'-9'0,"1"0,-1 0,1 1,-1 1,-13 3,18-4,1 1,0-1,0 1,0-1,0 1,0 0,0 0,0 1,1-1,-1 0,1 1,0 0,-1-1,1 1,1 0,-4 6,3-5,0 1,0-1,0 1,1 0,-1-1,1 1,0 0,1 0,-1 0,1 0,0 0,1 0,-1 0,1 0,0-1,0 1,0 0,0 0,1-1,0 1,0-1,0 1,1-1,0 0,-1 0,1 0,1 0,-1-1,1 1,-1-1,5 4,1-1,0 1,1-1,-1-1,1 0,0 0,0-1,0 0,1-1,0 0,-1 0,1-2,0 1,0-1,0-1,14 0,-21 0,-1-1,1 1,-1 0,1-1,-1 0,0 0,1 0,-1 0,0 0,0-1,0 1,0-1,0 0,0 0,0 0,0 0,-1 0,1-1,-1 1,0-1,0 0,0 0,2-3,6-12,-1-1,8-24,-14 33,0-1,-1 0,0 1,0-1,-1 0,0-13,-2 19,0 1,0-1,0 1,-1-1,1 1,-1 0,0-1,0 1,0 0,-1 0,0 1,1-1,-1 0,-1 1,1 0,0 0,-1 0,0 0,1 0,-7-2,0-1,-1 0,0 1,0 1,0-1,0 2,-22-5,11 6,0 0,0 2,-37 3,57-3,0 0,0 1,0-1,0 1,-1-1,1 1,0 0,0 0,1 0,-1 0,0 0,0 0,0 1,1-1,-1 0,-2 4,2-2,0-1,0 1,1 0,-1 1,1-1,0 0,0 0,0 1,-1 4,1 6,0 0,0 0,2-1,2 16,-3-27,0 3,1 0,0 0,1-1,-1 1,1 0,0 0,0-1,5 9,3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09:57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0 139 4144 0 0,'2'-2'5686'0'0,"26"-19"1815"0"0,-22 17-6827 0 0,0 0 0 0 0,0 0 0 0 0,0-1 0 0 0,8-8 0 0 0,-9 7-326 0 0,1 1 0 0 0,-1 0 0 0 0,1 0 0 0 0,0 1 0 0 0,14-8 0 0 0,3-3 877 0 0,-17 11-1166 0 0,0 1 0 0 0,0 0 0 0 0,1 0 0 0 0,-1 1-1 0 0,1-1 1 0 0,7-1 0 0 0,43-6 8 0 0,-52 10-73 0 0,6-1 17 0 0,-8 3 32 0 0,6 8-32 0 0,-9-5-12 0 0,0-2 1 0 0,0 2-1 0 0,0-3 0 0 0,0 0 0 0 0,0 0 1 0 0,0 0-1 0 0,0 0 0 0 0,0 0 1 0 0,0 0-1 0 0,-1 0 0 0 0,1 0 0 0 0,-1 0 1 0 0,1 0-1 0 0,-1 0 0 0 0,0 0 0 0 0,0 0 1 0 0,0 0-1 0 0,0-1 0 0 0,0 1 0 0 0,-1 2 1 0 0,-13 17-249 0 0,-2 3-176 0 0,-3-8 26 0 0,17-13 338 0 0,-1-1 1 0 0,1 1-1 0 0,0 0 0 0 0,0 0 0 0 0,0 0 1 0 0,0 0-1 0 0,1 0 0 0 0,-1 0 0 0 0,-3 8 1 0 0,5-9-23 0 0,0 1 0 0 0,0-1 1 0 0,0 1-1 0 0,1-1 0 0 0,-1 1 1 0 0,0 4-1 0 0,1-6 73 0 0,0-1 1 0 0,0 0-1 0 0,0 0 0 0 0,0 1 1 0 0,0-1-1 0 0,0 0 0 0 0,0 0 1 0 0,0 1-1 0 0,0-1 1 0 0,0 0-1 0 0,0 0 0 0 0,0 1 1 0 0,0-1-1 0 0,0 0 0 0 0,0 0 1 0 0,-1 0-1 0 0,1 1 0 0 0,0-1 1 0 0,0 0-1 0 0,0 0 0 0 0,0 0 1 0 0,-1 1-1 0 0,1-1 0 0 0,0 0 1 0 0,0 0-1 0 0,0 0 0 0 0,-1 0 1 0 0,1 0-1 0 0,0 1 1 0 0,0-1-1 0 0,-1 0 0 0 0,1 0 1 0 0,0 0-1 0 0,0 0 0 0 0,-1 0 1 0 0,1 0-1 0 0,-1 0-30 0 0,1 0 1 0 0,0 0-1 0 0,-1 0 0 0 0,1 1 0 0 0,0-1 1 0 0,-1 0-1 0 0,1 0 0 0 0,0 0 0 0 0,-1 0 1 0 0,1 1-1 0 0,0-1 0 0 0,-1 0 1 0 0,1 0-1 0 0,0 0 0 0 0,0 1 0 0 0,-1-1 1 0 0,1 0-1 0 0,0 1 0 0 0,0-1 1 0 0,-1 0-1 0 0,1 1 0 0 0,0-1 0 0 0,-1 2 10 0 0,0 0-1 0 0,-1 0 0 0 0,1 0 0 0 0,0 0 0 0 0,-1 0 0 0 0,0-1 1 0 0,-1 3-1 0 0,1-3-67 0 0,12 10-166 0 0,6 13 268 0 0,-15-22 7 0 0,0 0 1 0 0,0 0 0 0 0,0-1 0 0 0,0 1 0 0 0,1 0 0 0 0,-1-1 0 0 0,0 1 0 0 0,1-1 0 0 0,0 0 0 0 0,-1 1 0 0 0,1-1 0 0 0,0 0 0 0 0,0 0 0 0 0,2 1 0 0 0,-2-1 4 0 0,8 6 113 0 0,-7-6-1 0 0,-2 1-73 0 0,1-1-1 0 0,-1 0 0 0 0,1 1 0 0 0,-1-1 1 0 0,1 0-1 0 0,0 0 0 0 0,-1 0 1 0 0,1 0-1 0 0,2 1 0 0 0,-2-1 45 0 0,4 3 281 0 0,5 2 1566 0 0,-18 5-1083 0 0,-62 35 177 0 0,64-42-998 0 0,-1-1 0 0 0,-1 0 0 0 0,1-1 0 0 0,0 1-1 0 0,-1-1 1 0 0,1-1 0 0 0,-11 3 0 0 0,13-3-37 0 0,-64 4 112 0 0,66-4-135 0 0,0-1 1 0 0,-1 1-1 0 0,1-1 0 0 0,0 0 0 0 0,0 0 1 0 0,-1 0-1 0 0,1 0 0 0 0,0 0 0 0 0,0 0 0 0 0,-1-1 1 0 0,-2 0-1 0 0,3 0-218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17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71 3680 0 0,'-2'-1'105'0'0,"1"0"-72"0"0,1 1-1 0 0,-1-1 0 0 0,0 1 0 0 0,1 0 1 0 0,-1 0-1 0 0,0-1 0 0 0,1 1 0 0 0,-1 0 1 0 0,0 0-1 0 0,0 0 0 0 0,1 0 0 0 0,-1 0 1 0 0,0 0-1 0 0,1 0 0 0 0,-2 0 0 0 0,-3-15 6272 0 0,6 14-6153 0 0,-1 0 1 0 0,0 0-1 0 0,0 0 0 0 0,0 0 0 0 0,0 0 1 0 0,0 0-1 0 0,0 0 0 0 0,0 1 0 0 0,0-1 1 0 0,0 0-1 0 0,-1 0 0 0 0,1 0 0 0 0,0-1 1 0 0,-1 1-76 0 0,1 0 1 0 0,0 0 0 0 0,-1 0 0 0 0,1 0-1 0 0,0 0 1 0 0,0 0 0 0 0,0 0 0 0 0,0 0-1 0 0,0 0 1 0 0,0 0 0 0 0,0 0 0 0 0,0 0 0 0 0,0 0-1 0 0,0 0 1 0 0,1 0 0 0 0,-1-1 0 0 0,1 1 24 0 0,-1 0 0 0 0,1 1 0 0 0,-1-1 0 0 0,0 0 1 0 0,0 0-1 0 0,1 0 0 0 0,-1 1 0 0 0,0-1 0 0 0,0 0 1 0 0,0 0-1 0 0,0 0 0 0 0,0 0 0 0 0,0 0 0 0 0,0 1 1 0 0,0-1-1 0 0,0 0 0 0 0,0 0 0 0 0,-1 0 0 0 0,0-3 2174 0 0,2 6-2210 0 0,17 10-9 0 0,-16-11-47 0 0,0 0 1 0 0,1 0-1 0 0,-1 0 1 0 0,0 1 0 0 0,0-1-1 0 0,0 1 1 0 0,0 0-1 0 0,0-1 1 0 0,-1 1-1 0 0,1 0 1 0 0,0 0-1 0 0,-1 0 1 0 0,2 3-1 0 0,16 20 171 0 0,-17-22-154 0 0,1 0 0 0 0,0 0 0 0 0,-1 0 0 0 0,0 1 0 0 0,0-1 0 0 0,0 1 0 0 0,0-1 0 0 0,0 1 0 0 0,1 5 0 0 0,-1-3 16 0 0,0-1 0 0 0,0 1 0 0 0,0-1 0 0 0,0 0 0 0 0,4 6 0 0 0,4 10 44 0 0,12 26 37 0 0,4 14 35 0 0,-14-35-49 0 0,-9-20-69 0 0,0 0 0 0 0,0 0 0 0 0,3 11 0 0 0,-4-8 16 0 0,0-2 6 0 0,-1 0 0 0 0,1 1-1 0 0,-1-1 1 0 0,-1 0 0 0 0,1 1 0 0 0,-1-1 0 0 0,-2 13 0 0 0,1-1 45 0 0,1-17-97 0 0,0 1-1 0 0,0 0 1 0 0,-1-1-1 0 0,1 1 1 0 0,-1 0 0 0 0,1 0-1 0 0,-1-1 1 0 0,-1 5-1 0 0,-1-2-1 0 0,1 0 0 0 0,0 1 0 0 0,-1 9 0 0 0,-2 3 24 0 0,-7 10-3 0 0,9-23-25 0 0,1 0 1 0 0,-1 0-1 0 0,1 1 1 0 0,0-1-1 0 0,1 1 1 0 0,-1-1-1 0 0,0 9 0 0 0,2-12-5 0 0,0 0 0 0 0,0 1-1 0 0,-1-1 1 0 0,1 0 0 0 0,-1 1-1 0 0,0-1 1 0 0,1 0 0 0 0,-1 0-1 0 0,0 0 1 0 0,-3 4 0 0 0,3-4-81 0 0,-11 15-2379 0 0,3-11 671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2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9 6912 0 0,'-2'-8'12855'0'0,"-4"14"-12774"0"0,0 1-1 0 0,0 1 0 0 0,0-1 1 0 0,1 1-1 0 0,0-1 0 0 0,1 2 1 0 0,-1-1-1 0 0,-3 11 0 0 0,-8 15-29 0 0,7-15-41 0 0,5-11-10 0 0,0 0 0 0 0,0-1 0 0 0,-1 1 0 0 0,0-1 0 0 0,-6 7 0 0 0,-108 127-384 0 0,92-108 310 0 0,20-23 16 0 0,-1-1 0 0 0,0 1 1 0 0,-17 14-1 0 0,4-6-100 0 0,-16 13-123 0 0,34-29 260 0 0,0 0-1 0 0,0-1 0 0 0,0 1 1 0 0,0-1-1 0 0,0 1 0 0 0,0-1 1 0 0,0 0-1 0 0,0 0 0 0 0,-1-1 1 0 0,1 1-1 0 0,-5 0 0 0 0,6-1 20 0 0,0-1-1 0 0,0 1 0 0 0,0 0 1 0 0,0-1-1 0 0,1 1 1 0 0,-1-1-1 0 0,0 0 0 0 0,0 0 1 0 0,1 1-1 0 0,-1-1 0 0 0,0 0 1 0 0,1-1-1 0 0,-1 1 0 0 0,1 0 1 0 0,-1 0-1 0 0,1-1 0 0 0,-1 1 1 0 0,1-1-1 0 0,-2-2 1 0 0,0 0-1 0 0,1 0 0 0 0,0 0 0 0 0,0 0 0 0 0,0 0 0 0 0,0-1 0 0 0,0 1 0 0 0,0-6 0 0 0,-5-15 3 0 0,5 19-6 0 0,0 1 0 0 0,1-1 0 0 0,-1 1 0 0 0,1-1 1 0 0,1 0-1 0 0,-1 1 0 0 0,1-1 0 0 0,0-9 0 0 0,1 8 4 0 0,0-1 1 0 0,-1 1-1 0 0,1-1 0 0 0,-2 1 0 0 0,-1-12 0 0 0,2 10 2 0 0,0 1 0 0 0,0 0 0 0 0,1 0 0 0 0,0 0 0 0 0,4-11 0 0 0,-2 3 0 0 0,8-26 54 0 0,-10 39-40 0 0,0 0 0 0 0,-1 1 0 0 0,1 0 0 0 0,0-1 0 0 0,0 1-1 0 0,1 0 1 0 0,1-4 0 0 0,-3 6 8 0 0,1-1 0 0 0,-1 0 0 0 0,1 0 1 0 0,-1 1-1 0 0,1-1 0 0 0,-1 0 0 0 0,1 1 0 0 0,0-1 0 0 0,-1 0 0 0 0,1 1 0 0 0,0-1 0 0 0,0 1 0 0 0,0-1 0 0 0,-1 1 0 0 0,1 0 0 0 0,0-1 0 0 0,0 1 0 0 0,0 0 0 0 0,0-1 0 0 0,-1 1 0 0 0,1 0 0 0 0,0 0 0 0 0,0 0 0 0 0,0 0 0 0 0,0 0 0 0 0,1 0 0 0 0,1 1 11 0 0,0 1 0 0 0,-1-1 0 0 0,1 1 0 0 0,-1 0 0 0 0,1 0 0 0 0,-1 0 0 0 0,0 0 0 0 0,0 0 0 0 0,0 0 0 0 0,0 0 0 0 0,2 3 0 0 0,3 4 34 0 0,6 5 25 0 0,0 2 1 0 0,-1 0-1 0 0,10 18 0 0 0,23 49 77 0 0,-24-41-99 0 0,39 56 1 0 0,-31-54-60 0 0,-22-32-11 0 0,0 0 0 0 0,1 0 0 0 0,0-1 0 0 0,19 19-1 0 0,-11-15-58 0 0,-9-8-83 0 0,0-1 1 0 0,0 1-1 0 0,1-1 0 0 0,-1-1 0 0 0,1 0 1 0 0,1 0-1 0 0,-1 0 0 0 0,12 4 1 0 0,-5-8-1037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6624 0 0,'0'0'805'0'0,"0"2"-249"0"0,0 50 2369 0 0,-6-24-975 0 0,2-11-980 0 0,7 11-130 0 0,-2-23-708 0 0,0 1-1 0 0,-1-1 1 0 0,1 0-1 0 0,-2 11 1 0 0,1-13-92 0 0,0 0 1 0 0,0 0-1 0 0,0 0 1 0 0,0 0 0 0 0,0-1-1 0 0,1 1 1 0 0,0 3-1 0 0,2 13 142 0 0,-3-3-168 0 0,-2 0-14 0 0,-6-4-19 0 0,8-12 12 0 0,0 1 0 0 0,-1-1 1 0 0,1 1-1 0 0,0-1 0 0 0,-1 1 1 0 0,1-1-1 0 0,0 1 0 0 0,0-1 1 0 0,0 1-1 0 0,-1-1 0 0 0,1 1 0 0 0,0-1 1 0 0,0 1-1 0 0,0-1 0 0 0,0 1 1 0 0,0-1-1 0 0,0 1 0 0 0,0 0 1 0 0,0-1-1 0 0,0 1 0 0 0,0-1 1 0 0,1 1-1 0 0,-1 0 0 0 0,0 0-12 0 0,0 1-78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0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7656 0 0,'0'0'2629'0'0,"3"0"-1633"0"0,36 0 3833 0 0,-37 0-4412 0 0,9-4-121 0 0,0 1 0 0 0,0 0 0 0 0,14-1 0 0 0,-15 1-162 0 0,-5 2-89 0 0,0-1 1 0 0,-1 1-1 0 0,1 0 0 0 0,0 0 1 0 0,7 0-1 0 0,-3 0-25 0 0,-1 1 1 0 0,1 0-1 0 0,0 1 1 0 0,-1-1 0 0 0,1 1-1 0 0,14 4 1 0 0,-16-3-19 0 0,1-1 0 0 0,0-1 1 0 0,0 1-1 0 0,10-2 0 0 0,25 2-3 0 0,-7-1 6 0 0,-29 0-46 0 0,-1-1-1 0 0,0 1 0 0 0,1 0 1 0 0,-1 1-1 0 0,0-1 1 0 0,0 1-1 0 0,12 4 0 0 0,-16-4-166 0 0,0-1-337 0 0,6 0-150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2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47 135 6048 0 0,'0'0'541'0'0,"0"-2"-445"0"0,0-1-37 0 0,0 0 1 0 0,0 0-1 0 0,0 0 0 0 0,-1 0 1 0 0,1 0-1 0 0,-1 0 0 0 0,0 0 0 0 0,0 0 1 0 0,0 0-1 0 0,0 0 0 0 0,0 1 0 0 0,-1-1 1 0 0,1 0-1 0 0,-1 1 0 0 0,-2-4 1 0 0,-5-8 718 0 0,3 1 171 0 0,5 10-1 0 0,-4-10 853 0 0,-5-27 8960 0 0,13 47-10714 0 0,-1 0-1 0 0,0 1 0 0 0,0-1 1 0 0,-1 1-1 0 0,0 0 0 0 0,-1 0 0 0 0,1 7 1 0 0,1 23 25 0 0,3 1-18 0 0,2 14 9 0 0,2 15-114 0 0,-6-40 14 0 0,1-12-133 0 0,-3-14 79 0 0,0 0 0 0 0,0 0 0 0 0,-1 0 0 0 0,1 0 0 0 0,-1 0 0 0 0,0 0 0 0 0,1 3 0 0 0,-1-4 22 0 0,0 1 1 0 0,0-1 0 0 0,0 0 0 0 0,0 0 0 0 0,0 0 0 0 0,0 0 0 0 0,0 0-1 0 0,1 0 1 0 0,-1 0 0 0 0,0 0 0 0 0,1 0 0 0 0,-1 0 0 0 0,1 0-1 0 0,-1 0 1 0 0,2 1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2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4 134 7368 0 0,'0'0'16'0'0,"-1"0"0"0"0,1 0 1 0 0,0 0-1 0 0,0 0 0 0 0,0 0 0 0 0,0 0 1 0 0,0 0-1 0 0,-1 0 0 0 0,1 0 1 0 0,0 0-1 0 0,0 0 0 0 0,0-1 0 0 0,0 1 1 0 0,0 0-1 0 0,0 0 0 0 0,0 0 1 0 0,-1 0-1 0 0,1 0 0 0 0,0 0 0 0 0,0 0 1 0 0,0 0-1 0 0,0 0 0 0 0,0-1 0 0 0,0 1 1 0 0,0 0-1 0 0,0 0 0 0 0,0 0 1 0 0,0 0-1 0 0,0 0 0 0 0,-1 0 0 0 0,1-1 1 0 0,0 1-1 0 0,0 0 0 0 0,0 0 1 0 0,0 0-1 0 0,0 0 0 0 0,0 0 0 0 0,0-1 1 0 0,0 1-1 0 0,0 0 0 0 0,0 0 1 0 0,0 0-1 0 0,1 0 0 0 0,-1 0 0 0 0,0-1 1 0 0,0 1-1 0 0,0 0 0 0 0,0 0 0 0 0,0 0 1 0 0,0 0-1 0 0,6-12-95 0 0,-3 8 519 0 0,0 1-1 0 0,-1 0 0 0 0,1 0 0 0 0,6-5 1 0 0,32-27 8245 0 0,3 5-5368 0 0,-40 28-3193 0 0,0-1 1 0 0,0 1-1 0 0,1 0 0 0 0,-1 0 1 0 0,1 1-1 0 0,-1-1 0 0 0,1 1 0 0 0,5-1 1 0 0,-10 2-114 0 0,1 0 0 0 0,-1 0 0 0 0,0 0 1 0 0,0 0-1 0 0,1 0 0 0 0,-1 0 1 0 0,0 0-1 0 0,0 0 0 0 0,1 0 0 0 0,-1 0 1 0 0,0 0-1 0 0,0 0 0 0 0,0 0 1 0 0,1 0-1 0 0,-1 0 0 0 0,0-1 0 0 0,0 1 1 0 0,1 0-1 0 0,-1 0 0 0 0,0 0 1 0 0,0 0-1 0 0,0 0 0 0 0,1-1 0 0 0,-1 1 1 0 0,0 0-1 0 0,0 0 0 0 0,0 0 1 0 0,0-1-1 0 0,0 1 0 0 0,1 0 0 0 0,-1 0 1 0 0,0 0-1 0 0,0-1 0 0 0,0 1 0 0 0,0 0 0 0 0,0-1 0 0 0,0 1-1 0 0,0 0 1 0 0,1 0 0 0 0,-1-1 0 0 0,0 1-1 0 0,0 0 1 0 0,0 0 0 0 0,0 0 0 0 0,1-1-1 0 0,-1 1 1 0 0,0 0 0 0 0,0 0 0 0 0,1 0-1 0 0,-1 0 1 0 0,0 0 0 0 0,0-1 0 0 0,1 1-1 0 0,-1 0 1 0 0,0 0 0 0 0,0 0 0 0 0,1 0-1 0 0,-1 0 1 0 0,0 0 0 0 0,0 0 0 0 0,1 0-1 0 0,-1 0 1 0 0,0 0 0 0 0,1 0 0 0 0,-1 0 0 0 0,1 0-1 0 0,6-2 105 0 0,11-2 194 0 0,-6 4-191 0 0,-11 0-106 0 0,7 2 50 0 0,0 8 7 0 0,-7-9-60 0 0,1 3 47 0 0,1 11-46 0 0,-5-11-14 0 0,1-1-4 0 0,-1 4-90 0 0,1 0 0 0 0,-1 0 0 0 0,0 0 0 0 0,0 0-1 0 0,-1 0 1 0 0,0 0 0 0 0,-6 9 0 0 0,8-14 54 0 0,-1 1 1 0 0,1-1 0 0 0,-1 1-1 0 0,1-1 1 0 0,0 1-1 0 0,-1 4 1 0 0,-2 3-136 0 0,4-8 19 0 0,-5 12-449 0 0,3-11 610 0 0,1 7-231 0 0,8 13 28 0 0,-6-19 201 0 0,0 0 2 0 0,8 9-61 0 0,-2-7 58 0 0,0 1 0 0 0,1-1 0 0 0,0 0 0 0 0,-1-1 0 0 0,14 8 0 0 0,-12-9 82 0 0,-1 0 0 0 0,1-1-1 0 0,8 3 1 0 0,-15-6-61 0 0,-1 1 0 0 0,0-1 0 0 0,1 1 0 0 0,-1-1 0 0 0,0 1 0 0 0,1 0 0 0 0,-1-1 0 0 0,0 1 0 0 0,0 0 0 0 0,0 0 0 0 0,2 2 0 0 0,5 2 98 0 0,-7-4 815 0 0,-2 0-881 0 0,1 1 0 0 0,-1-1 0 0 0,0 0-1 0 0,0 0 1 0 0,1 0 0 0 0,-1 1 0 0 0,1-1-1 0 0,-1 0 1 0 0,0 3 0 0 0,-2 5 149 0 0,-2-2-126 0 0,-1 0-1 0 0,1 0 1 0 0,-2-1-1 0 0,1 1 0 0 0,-1-1 1 0 0,0-1-1 0 0,0 1 1 0 0,0-1-1 0 0,-1-1 0 0 0,0 1 1 0 0,0-1-1 0 0,0 0 1 0 0,0-1-1 0 0,-17 5 1 0 0,18-7-67 0 0,0-1 1 0 0,0 1-1 0 0,0-1 1 0 0,0-1-1 0 0,0 1 1 0 0,-10-3-1 0 0,-20 0-289 0 0,35 3 91 0 0,1 0 75 0 0,1 0 0 0 0,-1 0-1 0 0,0 1 1 0 0,0-1-1 0 0,0 0 1 0 0,1 0-1 0 0,-1 0 1 0 0,0 0 0 0 0,0 0-1 0 0,0-1 1 0 0,1 1-1 0 0,-1 0 1 0 0,0 0-1 0 0,0 0 1 0 0,1-1 0 0 0,-1 1-1 0 0,-1-1 1 0 0,-3-5-1078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3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1 114 10160 0 0,'0'0'464'0'0,"1"3"-8"0"0,-1-3-448 0 0,0 0 1 0 0,0 0 0 0 0,0 0 0 0 0,0 1 0 0 0,0-1-1 0 0,0 0 1 0 0,0 0 0 0 0,0 0 0 0 0,0 1-1 0 0,0-1 1 0 0,0 0 0 0 0,0 0 0 0 0,1 0-1 0 0,-1 0 1 0 0,0 0 0 0 0,0 1 0 0 0,0-1 0 0 0,0 0-1 0 0,0 0 1 0 0,1 0 0 0 0,-1 0 0 0 0,0 0-1 0 0,0 0 1 0 0,0 0 0 0 0,0 1 0 0 0,1-1 0 0 0,-1 0-1 0 0,0 0 1 0 0,0 0 0 0 0,0 0 0 0 0,1 0-1 0 0,-1 0 1 0 0,0 0 0 0 0,0 0 0 0 0,1 0-1 0 0,3-6 684 0 0,0-4 184 0 0,-3 6-518 0 0,-1 4-338 0 0,3-6 587 0 0,-1 0 1 0 0,0-1-1 0 0,0 1 0 0 0,0-1 1 0 0,0-11-1 0 0,6-19 1547 0 0,-7 23 2488 0 0,4 29-4488 0 0,6 35-79 0 0,-9-45-65 0 0,-1 1 1 0 0,0-1-1 0 0,0 0 0 0 0,-1 1 0 0 0,1 8 0 0 0,0 2-19 0 0,5 31 0 0 0,-3-30-32 0 0,2 34 0 0 0,-4-37-186 0 0,0 0-1 0 0,4 14 1 0 0,3-6-311 0 0,-7-20 250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3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75 5064 0 0,'0'0'389'0'0,"1"0"-250"0"0,0-1-116 0 0,0 1 0 0 0,0 0 1 0 0,-1-1-1 0 0,1 1 0 0 0,0-1 1 0 0,0 1-1 0 0,-1-1 0 0 0,1 1 0 0 0,-1-1 1 0 0,1 0-1 0 0,0 1 0 0 0,-1-1 0 0 0,1 0 1 0 0,0 0-1 0 0,0-1 719 0 0,-1 0 0 0 0,1 0 0 0 0,-1 0 0 0 0,1 0 0 0 0,-1 0 0 0 0,0 1 0 0 0,0-1 0 0 0,0-3 0 0 0,4-15 4210 0 0,-4 20-4889 0 0,0-1-1 0 0,0 1 1 0 0,0 0-1 0 0,0-1 0 0 0,0 1 1 0 0,0 0-1 0 0,0 0 1 0 0,1-1-1 0 0,-1 1 0 0 0,0 0 1 0 0,0 0-1 0 0,0 0 1 0 0,0-1-1 0 0,1 1 0 0 0,-1 0 1 0 0,0 0-1 0 0,0 0 1 0 0,1 0-1 0 0,-1-1 0 0 0,0 1 1 0 0,0 0-1 0 0,0 0 1 0 0,1 0-1 0 0,-1 0 0 0 0,0 0 1 0 0,1 0-1 0 0,-1 0 1 0 0,1 0-1 0 0,7-4 2420 0 0,-6 2-2299 0 0,1 0 0 0 0,0 0 0 0 0,0 0 0 0 0,0 1 0 0 0,0-1 0 0 0,0 1 0 0 0,0 0 0 0 0,0 0 0 0 0,0 0 0 0 0,0 0 0 0 0,1 1 0 0 0,-1-1 0 0 0,0 1 0 0 0,0 0-1 0 0,1 0 1 0 0,4 1 0 0 0,-5-1-147 0 0,1 0 0 0 0,-1 1-1 0 0,0-1 1 0 0,0 1 0 0 0,0 0-1 0 0,0 0 1 0 0,0 0 0 0 0,0 0-1 0 0,0 0 1 0 0,0 1 0 0 0,0-1-1 0 0,0 1 1 0 0,-1 0 0 0 0,1 0 0 0 0,-1 0-1 0 0,1 0 1 0 0,-1 1 0 0 0,2 2-1 0 0,0 0-35 0 0,0 0-1 0 0,-1 1 1 0 0,1-1 0 0 0,-1 1-1 0 0,-1 0 1 0 0,1 0-1 0 0,-1 0 1 0 0,0 1 0 0 0,0-1-1 0 0,-1 0 1 0 0,0 1-1 0 0,1 11 1 0 0,-7 35-363 0 0,3-47 273 0 0,1-1 1 0 0,-1 1-1 0 0,0 0 0 0 0,0-1 0 0 0,-1 1 1 0 0,-6 9-1 0 0,-23 32-923 0 0,22-35 698 0 0,5-5 60 0 0,-1-1 0 0 0,0 0-1 0 0,0-1 1 0 0,0 0 0 0 0,-1 0-1 0 0,0 0 1 0 0,-12 6 0 0 0,10-6-153 0 0,0 0 1 0 0,1 1 0 0 0,-16 13-1 0 0,22-16 293 0 0,-6 2-10 0 0,-13-3 144 0 0,19-2 1678 0 0,3-1-1323 0 0,0-1-309 0 0,1 1 1 0 0,-1-1 0 0 0,0 1 0 0 0,1 0-1 0 0,-1-1 1 0 0,1 1 0 0 0,-1 0-1 0 0,1 0 1 0 0,0 0 0 0 0,-1 0-1 0 0,1 0 1 0 0,0 1 0 0 0,0-1 0 0 0,0 1-1 0 0,0-1 1 0 0,0 1 0 0 0,-1-1-1 0 0,4 1 1 0 0,7-1 254 0 0,24 1 0 0 0,-7 0-19 0 0,12-5 14 0 0,-21 2-227 0 0,0 2-1 0 0,40 0 0 0 0,3 3-287 0 0,-21-4-6404 0 0,-16-1-895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4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 6448 0 0,'0'0'15511'0'0,"6"-5"-14548"0"0,1 1-714 0 0,0 1 0 0 0,0 1 0 0 0,1-1-1 0 0,-1 1 1 0 0,14-2 0 0 0,-19 4-238 0 0,0 0-1 0 0,0 0 1 0 0,0 0 0 0 0,0-1-1 0 0,0 1 1 0 0,0-1-1 0 0,0 1 1 0 0,0-1 0 0 0,0 0-1 0 0,0 0 1 0 0,2-1 0 0 0,2-1 11 0 0,18-4-11 0 0,-15 5-15 0 0,0 0 0 0 0,14-7 1 0 0,-3 4-108 0 0,-17 5-38 0 0,-1-1 0 0 0,1 1 0 0 0,-1-1 0 0 0,1 1-1 0 0,-1-1 1 0 0,0 0 0 0 0,1 0 0 0 0,-1 0 0 0 0,0 0 0 0 0,0-1 0 0 0,1 1-1 0 0,1-3 1 0 0,1-1-767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17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71 3680 0 0,'-2'-1'105'0'0,"1"0"-72"0"0,1 1-1 0 0,-1-1 0 0 0,0 1 0 0 0,1 0 1 0 0,-1 0-1 0 0,0-1 0 0 0,1 1 0 0 0,-1 0 1 0 0,0 0-1 0 0,0 0 0 0 0,1 0 0 0 0,-1 0 1 0 0,0 0-1 0 0,1 0 0 0 0,-2 0 0 0 0,-3-15 6272 0 0,6 14-6153 0 0,-1 0 1 0 0,0 0-1 0 0,0 0 0 0 0,0 0 0 0 0,0 0 1 0 0,0 0-1 0 0,0 0 0 0 0,0 1 0 0 0,0-1 1 0 0,0 0-1 0 0,-1 0 0 0 0,1 0 0 0 0,0-1 1 0 0,-1 1-76 0 0,1 0 1 0 0,0 0 0 0 0,-1 0 0 0 0,1 0-1 0 0,0 0 1 0 0,0 0 0 0 0,0 0 0 0 0,0 0-1 0 0,0 0 1 0 0,0 0 0 0 0,0 0 0 0 0,0 0 0 0 0,0 0-1 0 0,0 0 1 0 0,1 0 0 0 0,-1-1 0 0 0,1 1 24 0 0,-1 0 0 0 0,1 1 0 0 0,-1-1 0 0 0,0 0 1 0 0,0 0-1 0 0,1 0 0 0 0,-1 1 0 0 0,0-1 0 0 0,0 0 1 0 0,0 0-1 0 0,0 0 0 0 0,0 0 0 0 0,0 0 0 0 0,0 1 1 0 0,0-1-1 0 0,0 0 0 0 0,0 0 0 0 0,-1 0 0 0 0,0-3 2174 0 0,2 6-2210 0 0,17 10-9 0 0,-16-11-47 0 0,0 0 1 0 0,1 0-1 0 0,-1 0 1 0 0,0 1 0 0 0,0-1-1 0 0,0 1 1 0 0,0 0-1 0 0,0-1 1 0 0,-1 1-1 0 0,1 0 1 0 0,0 0-1 0 0,-1 0 1 0 0,2 3-1 0 0,16 20 171 0 0,-17-22-154 0 0,1 0 0 0 0,0 0 0 0 0,-1 0 0 0 0,0 1 0 0 0,0-1 0 0 0,0 1 0 0 0,0-1 0 0 0,0 1 0 0 0,1 5 0 0 0,-1-3 16 0 0,0-1 0 0 0,0 1 0 0 0,0-1 0 0 0,0 0 0 0 0,4 6 0 0 0,4 10 44 0 0,12 26 37 0 0,4 14 35 0 0,-14-35-49 0 0,-9-20-69 0 0,0 0 0 0 0,0 0 0 0 0,3 11 0 0 0,-4-8 16 0 0,0-2 6 0 0,-1 0 0 0 0,1 1-1 0 0,-1-1 1 0 0,-1 0 0 0 0,1 1 0 0 0,-1-1 0 0 0,-2 13 0 0 0,1-1 45 0 0,1-17-97 0 0,0 1-1 0 0,0 0 1 0 0,-1-1-1 0 0,1 1 1 0 0,-1 0 0 0 0,1 0-1 0 0,-1-1 1 0 0,-1 5-1 0 0,-1-2-1 0 0,1 0 0 0 0,0 1 0 0 0,-1 9 0 0 0,-2 3 24 0 0,-7 10-3 0 0,9-23-25 0 0,1 0 1 0 0,-1 0-1 0 0,1 1 1 0 0,0-1-1 0 0,1 1 1 0 0,-1-1-1 0 0,0 9 0 0 0,2-12-5 0 0,0 0 0 0 0,0 1-1 0 0,-1-1 1 0 0,1 0 0 0 0,-1 1-1 0 0,0-1 1 0 0,1 0 0 0 0,-1 0-1 0 0,0 0 1 0 0,-3 4 0 0 0,3-4-81 0 0,-11 15-2379 0 0,3-11 671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21:15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 4144 0 0,'0'0'191'0'0,"-1"1"418"0"0,0 0-11 0 0,0 0 1 0 0,0 0 0 0 0,1 0-1 0 0,-1 0 1 0 0,0 0-1 0 0,0 0 1 0 0,0 0-1 0 0,0-1 1 0 0,0 1-1 0 0,0 0 1 0 0,0-1-1 0 0,-1 1 1 0 0,-2 1 2860 0 0,1-1-1298 0 0,2-1-2093 0 0,1 0 0 0 0,-1 0 0 0 0,1 0 1 0 0,0 1-1 0 0,-1-1 0 0 0,1 0 0 0 0,-1 0 1 0 0,1 0-1 0 0,0 0 0 0 0,-1 0 1 0 0,1 1-1 0 0,0-1 0 0 0,-1 0 0 0 0,1 0 1 0 0,0 1-1 0 0,-1-1 0 0 0,1 0 1 0 0,0 0-1 0 0,-1 1 0 0 0,-1 2 216 0 0,0-1 0 0 0,0 0 0 0 0,0 0 0 0 0,0 0-1 0 0,0 0 1 0 0,-4 3 0 0 0,3-4-194 0 0,1 1-1 0 0,-1 0 1 0 0,1 0-1 0 0,-1 1 1 0 0,1-1 0 0 0,0 0-1 0 0,0 1 1 0 0,-3 4-1 0 0,-6 12 159 0 0,4-10-248 0 0,5 0 0 0 0,2 2 0 0 0,-1 1 0 0 0,-4 4 0 0 0,5-15 0 0 0,1 2 0 0 0,0-2 0 0 0,-1 0 0 0 0,0-1 0 0 0,0 1 0 0 0,1 0 0 0 0,-1-1 0 0 0,0 1 0 0 0,1-1 0 0 0,-1 1 0 0 0,0-1 0 0 0,1 1 0 0 0,-1-1 0 0 0,1 1 0 0 0,-1-1 0 0 0,2 1 0 0 0,2 2 0 0 0,1-1 0 0 0,0 0 0 0 0,-1 0 0 0 0,1-1 0 0 0,0 0 0 0 0,0 1 0 0 0,0-1 0 0 0,8 0 0 0 0,47 0 0 0 0,-34-2 0 0 0,48 5 0 0 0,-55-3 0 0 0,-15 1 0 0 0,-1 1 0 0 0,3-1-7 0 0,-1 0-1 0 0,1 1 1 0 0,-1-1-1 0 0,1 1 1 0 0,-1 1 0 0 0,0-1-1 0 0,-1 1 1 0 0,1 0-1 0 0,6 6 1 0 0,-5 0-36 0 0,-2 1 32 0 0,1 1 11 0 0,-5-10 12 0 0,1-1 1 0 0,-1 1-1 0 0,1 0 0 0 0,-1-1 0 0 0,0 1 0 0 0,0 0 0 0 0,0-1 1 0 0,0 1-1 0 0,0 0 0 0 0,-1-1 0 0 0,1 1 0 0 0,0 0 0 0 0,-1-1 0 0 0,1 1 1 0 0,-1-1-1 0 0,1 1 0 0 0,-1-1 0 0 0,0 1 0 0 0,0-1 0 0 0,0 1 1 0 0,0-1-1 0 0,0 0 0 0 0,0 1 0 0 0,0-1 0 0 0,0 0 0 0 0,0 0 0 0 0,-1 0 1 0 0,1 0-1 0 0,0 0 0 0 0,-1 0 0 0 0,1 0 0 0 0,-1 0 0 0 0,-1 0 0 0 0,-5 4 185 0 0,-2 2 104 0 0,-1-1 1 0 0,0 0 0 0 0,0-1 0 0 0,-1 0 0 0 0,-19 5-1 0 0,24-7-213 0 0,-1-2-1 0 0,1 1 1 0 0,-1-1-1 0 0,1 0 0 0 0,-1-1 1 0 0,0 0-1 0 0,0 0 0 0 0,1 0 1 0 0,-1-1-1 0 0,-11-3 1 0 0,8 1-230 0 0,9 3-28 0 0,-1-1 1 0 0,1 0-1 0 0,-1 1 0 0 0,1-1 1 0 0,0 0-1 0 0,-1-1 1 0 0,1 1-1 0 0,0 0 0 0 0,0-1 1 0 0,0 1-1 0 0,-4-4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17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71 3680 0 0,'-2'-1'105'0'0,"1"0"-72"0"0,1 1-1 0 0,-1-1 0 0 0,0 1 0 0 0,1 0 1 0 0,-1 0-1 0 0,0-1 0 0 0,1 1 0 0 0,-1 0 1 0 0,0 0-1 0 0,0 0 0 0 0,1 0 0 0 0,-1 0 1 0 0,0 0-1 0 0,1 0 0 0 0,-2 0 0 0 0,-3-15 6272 0 0,6 14-6153 0 0,-1 0 1 0 0,0 0-1 0 0,0 0 0 0 0,0 0 0 0 0,0 0 1 0 0,0 0-1 0 0,0 0 0 0 0,0 1 0 0 0,0-1 1 0 0,0 0-1 0 0,-1 0 0 0 0,1 0 0 0 0,0-1 1 0 0,-1 1-76 0 0,1 0 1 0 0,0 0 0 0 0,-1 0 0 0 0,1 0-1 0 0,0 0 1 0 0,0 0 0 0 0,0 0 0 0 0,0 0-1 0 0,0 0 1 0 0,0 0 0 0 0,0 0 0 0 0,0 0 0 0 0,0 0-1 0 0,0 0 1 0 0,1 0 0 0 0,-1-1 0 0 0,1 1 24 0 0,-1 0 0 0 0,1 1 0 0 0,-1-1 0 0 0,0 0 1 0 0,0 0-1 0 0,1 0 0 0 0,-1 1 0 0 0,0-1 0 0 0,0 0 1 0 0,0 0-1 0 0,0 0 0 0 0,0 0 0 0 0,0 0 0 0 0,0 1 1 0 0,0-1-1 0 0,0 0 0 0 0,0 0 0 0 0,-1 0 0 0 0,0-3 2174 0 0,2 6-2210 0 0,17 10-9 0 0,-16-11-47 0 0,0 0 1 0 0,1 0-1 0 0,-1 0 1 0 0,0 1 0 0 0,0-1-1 0 0,0 1 1 0 0,0 0-1 0 0,0-1 1 0 0,-1 1-1 0 0,1 0 1 0 0,0 0-1 0 0,-1 0 1 0 0,2 3-1 0 0,16 20 171 0 0,-17-22-154 0 0,1 0 0 0 0,0 0 0 0 0,-1 0 0 0 0,0 1 0 0 0,0-1 0 0 0,0 1 0 0 0,0-1 0 0 0,0 1 0 0 0,1 5 0 0 0,-1-3 16 0 0,0-1 0 0 0,0 1 0 0 0,0-1 0 0 0,0 0 0 0 0,4 6 0 0 0,4 10 44 0 0,12 26 37 0 0,4 14 35 0 0,-14-35-49 0 0,-9-20-69 0 0,0 0 0 0 0,0 0 0 0 0,3 11 0 0 0,-4-8 16 0 0,0-2 6 0 0,-1 0 0 0 0,1 1-1 0 0,-1-1 1 0 0,-1 0 0 0 0,1 1 0 0 0,-1-1 0 0 0,-2 13 0 0 0,1-1 45 0 0,1-17-97 0 0,0 1-1 0 0,0 0 1 0 0,-1-1-1 0 0,1 1 1 0 0,-1 0 0 0 0,1 0-1 0 0,-1-1 1 0 0,-1 5-1 0 0,-1-2-1 0 0,1 0 0 0 0,0 1 0 0 0,-1 9 0 0 0,-2 3 24 0 0,-7 10-3 0 0,9-23-25 0 0,1 0 1 0 0,-1 0-1 0 0,1 1 1 0 0,0-1-1 0 0,1 1 1 0 0,-1-1-1 0 0,0 9 0 0 0,2-12-5 0 0,0 0 0 0 0,0 1-1 0 0,-1-1 1 0 0,1 0 0 0 0,-1 1-1 0 0,0-1 1 0 0,1 0 0 0 0,-1 0-1 0 0,0 0 1 0 0,-3 4 0 0 0,3-4-81 0 0,-11 15-2379 0 0,3-11 671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2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9 6912 0 0,'-2'-8'12855'0'0,"-4"14"-12774"0"0,0 1-1 0 0,0 1 0 0 0,0-1 1 0 0,1 1-1 0 0,0-1 0 0 0,1 2 1 0 0,-1-1-1 0 0,-3 11 0 0 0,-8 15-29 0 0,7-15-41 0 0,5-11-10 0 0,0 0 0 0 0,0-1 0 0 0,-1 1 0 0 0,0-1 0 0 0,-6 7 0 0 0,-108 127-384 0 0,92-108 310 0 0,20-23 16 0 0,-1-1 0 0 0,0 1 1 0 0,-17 14-1 0 0,4-6-100 0 0,-16 13-123 0 0,34-29 260 0 0,0 0-1 0 0,0-1 0 0 0,0 1 1 0 0,0-1-1 0 0,0 1 0 0 0,0-1 1 0 0,0 0-1 0 0,0 0 0 0 0,-1-1 1 0 0,1 1-1 0 0,-5 0 0 0 0,6-1 20 0 0,0-1-1 0 0,0 1 0 0 0,0 0 1 0 0,0-1-1 0 0,1 1 1 0 0,-1-1-1 0 0,0 0 0 0 0,0 0 1 0 0,1 1-1 0 0,-1-1 0 0 0,0 0 1 0 0,1-1-1 0 0,-1 1 0 0 0,1 0 1 0 0,-1 0-1 0 0,1-1 0 0 0,-1 1 1 0 0,1-1-1 0 0,-2-2 1 0 0,0 0-1 0 0,1 0 0 0 0,0 0 0 0 0,0 0 0 0 0,0 0 0 0 0,0-1 0 0 0,0 1 0 0 0,0-6 0 0 0,-5-15 3 0 0,5 19-6 0 0,0 1 0 0 0,1-1 0 0 0,-1 1 0 0 0,1-1 1 0 0,1 0-1 0 0,-1 1 0 0 0,1-1 0 0 0,0-9 0 0 0,1 8 4 0 0,0-1 1 0 0,-1 1-1 0 0,1-1 0 0 0,-2 1 0 0 0,-1-12 0 0 0,2 10 2 0 0,0 1 0 0 0,0 0 0 0 0,1 0 0 0 0,0 0 0 0 0,4-11 0 0 0,-2 3 0 0 0,8-26 54 0 0,-10 39-40 0 0,0 0 0 0 0,-1 1 0 0 0,1 0 0 0 0,0-1 0 0 0,0 1-1 0 0,1 0 1 0 0,1-4 0 0 0,-3 6 8 0 0,1-1 0 0 0,-1 0 0 0 0,1 0 1 0 0,-1 1-1 0 0,1-1 0 0 0,-1 0 0 0 0,1 1 0 0 0,0-1 0 0 0,-1 0 0 0 0,1 1 0 0 0,0-1 0 0 0,0 1 0 0 0,0-1 0 0 0,-1 1 0 0 0,1 0 0 0 0,0-1 0 0 0,0 1 0 0 0,0 0 0 0 0,0-1 0 0 0,-1 1 0 0 0,1 0 0 0 0,0 0 0 0 0,0 0 0 0 0,0 0 0 0 0,0 0 0 0 0,1 0 0 0 0,1 1 11 0 0,0 1 0 0 0,-1-1 0 0 0,1 1 0 0 0,-1 0 0 0 0,1 0 0 0 0,-1 0 0 0 0,0 0 0 0 0,0 0 0 0 0,0 0 0 0 0,0 0 0 0 0,2 3 0 0 0,3 4 34 0 0,6 5 25 0 0,0 2 1 0 0,-1 0-1 0 0,10 18 0 0 0,23 49 77 0 0,-24-41-99 0 0,39 56 1 0 0,-31-54-60 0 0,-22-32-11 0 0,0 0 0 0 0,1 0 0 0 0,0-1 0 0 0,19 19-1 0 0,-11-15-58 0 0,-9-8-83 0 0,0-1 1 0 0,0 1-1 0 0,1-1 0 0 0,-1-1 0 0 0,1 0 1 0 0,1 0-1 0 0,-1 0 0 0 0,12 4 1 0 0,-5-8-1037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6624 0 0,'0'0'805'0'0,"0"2"-249"0"0,0 50 2369 0 0,-6-24-975 0 0,2-11-980 0 0,7 11-130 0 0,-2-23-708 0 0,0 1-1 0 0,-1-1 1 0 0,1 0-1 0 0,-2 11 1 0 0,1-13-92 0 0,0 0 1 0 0,0 0-1 0 0,0 0 1 0 0,0 0 0 0 0,0-1-1 0 0,1 1 1 0 0,0 3-1 0 0,2 13 142 0 0,-3-3-168 0 0,-2 0-14 0 0,-6-4-19 0 0,8-12 12 0 0,0 1 0 0 0,-1-1 1 0 0,1 1-1 0 0,0-1 0 0 0,-1 1 1 0 0,1-1-1 0 0,0 1 0 0 0,0-1 1 0 0,0 1-1 0 0,-1-1 0 0 0,1 1 0 0 0,0-1 1 0 0,0 1-1 0 0,0-1 0 0 0,0 1 1 0 0,0-1-1 0 0,0 1 0 0 0,0 0 1 0 0,0-1-1 0 0,0 1 0 0 0,0-1 1 0 0,1 1-1 0 0,-1 0 0 0 0,0 0-12 0 0,0 1-78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0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7656 0 0,'0'0'2629'0'0,"3"0"-1633"0"0,36 0 3833 0 0,-37 0-4412 0 0,9-4-121 0 0,0 1 0 0 0,0 0 0 0 0,14-1 0 0 0,-15 1-162 0 0,-5 2-89 0 0,0-1 1 0 0,-1 1-1 0 0,1 0 0 0 0,0 0 1 0 0,7 0-1 0 0,-3 0-25 0 0,-1 1 1 0 0,1 0-1 0 0,0 1 1 0 0,-1-1 0 0 0,1 1-1 0 0,14 4 1 0 0,-16-3-19 0 0,1-1 0 0 0,0-1 1 0 0,0 1-1 0 0,10-2 0 0 0,25 2-3 0 0,-7-1 6 0 0,-29 0-46 0 0,-1-1-1 0 0,0 1 0 0 0,1 0 1 0 0,-1 1-1 0 0,0-1 1 0 0,0 1-1 0 0,12 4 0 0 0,-16-4-166 0 0,0-1-337 0 0,6 0-150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2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9672 0 0,'0'0'1389'0'0,"1"-1"-1190"0"0,-1 1 1 0 0,0 0-1 0 0,1-1 0 0 0,-1 1 1 0 0,0 0-1 0 0,-2-16 13799 0 0,3 18-13798 0 0,3 8-139 0 0,-2 1 0 0 0,1 0-1 0 0,-1-1 1 0 0,-1 1 0 0 0,0 0 0 0 0,-1 12-1 0 0,2 11-50 0 0,4 117 43 0 0,-16 9-1457 0 0,7-132-293 0 0,0-4-5446 0 0,3-15-68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3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1 158 17647 0 0,'0'0'399'0'0,"3"-2"60"0"0,64-40 619 0 0,-50 31 309 0 0,1 1 0 0 0,29-12-1 0 0,14-6 1096 0 0,-36 18-2128 0 0,-13 5-166 0 0,0 0-1 0 0,1 1 1 0 0,14-3 0 0 0,27-3 630 0 0,-41 9-796 0 0,-13 1-21 0 0,0 0-1 0 0,0 0 1 0 0,0 0 0 0 0,0 0 0 0 0,1 0-1 0 0,-1-1 1 0 0,0 1 0 0 0,0 0 0 0 0,0 0-1 0 0,0 0 1 0 0,0 0 0 0 0,0 0 0 0 0,0 0-1 0 0,0 0 1 0 0,0 0 0 0 0,0 1 0 0 0,1-1-1 0 0,-1 0 1 0 0,0 0 0 0 0,0 0 0 0 0,0 0-1 0 0,0 0 1 0 0,0 0 0 0 0,0 0 0 0 0,0 0-1 0 0,0 0 1 0 0,0 0 0 0 0,0 0 0 0 0,0 0-1 0 0,0 0 1 0 0,1 0 0 0 0,-1 0-1 0 0,0 0 1 0 0,0 0 0 0 0,0 0 0 0 0,0 1-1 0 0,0-1 1 0 0,0 0 0 0 0,0 0 0 0 0,0 0-1 0 0,0 0 1 0 0,0 0 0 0 0,0 0 0 0 0,0 0-1 0 0,0 0 1 0 0,0 0 0 0 0,0 0 0 0 0,0 1-1 0 0,0-1 1 0 0,0 0 0 0 0,0 0 0 0 0,0 0-1 0 0,0 0 1 0 0,0 0 0 0 0,0 0 0 0 0,0 0-1 0 0,0 4-2 0 0,-1 0 0 0 0,1-1-1 0 0,-1 1 1 0 0,0-1 0 0 0,0 1-1 0 0,0-1 1 0 0,0 1-1 0 0,0-1 1 0 0,-1 0 0 0 0,0 1-1 0 0,1-1 1 0 0,-1 0 0 0 0,-4 4-1 0 0,-3 3-146 0 0,0-1-1 0 0,-15 13 1 0 0,3-3-127 0 0,16-14 189 0 0,0 0-1 0 0,1 1 0 0 0,-5 7 1 0 0,5-8-5 0 0,1 1 1 0 0,-1-1-1 0 0,0 0 1 0 0,-8 7-1 0 0,-56 51-1520 0 0,66-60 1342 0 0,0-3-184 0 0,-4 5 268 0 0,4 2 136 0 0,2-6 48 0 0,0 1 0 0 0,0 0 0 0 0,0-1 0 0 0,0 1 0 0 0,1-1 0 0 0,-1 1 0 0 0,0 0 0 0 0,1-1 0 0 0,-1 1 0 0 0,1-1 0 0 0,-1 1-1 0 0,1-1 1 0 0,0 1 0 0 0,0-1 0 0 0,-1 0 0 0 0,1 1 0 0 0,0-1 0 0 0,0 0 0 0 0,0 1 0 0 0,1-1 0 0 0,-1 0 0 0 0,0 0 0 0 0,0 0 0 0 0,1 0 0 0 0,-1 0 0 0 0,0-1-1 0 0,1 1 1 0 0,-1 0 0 0 0,1-1 0 0 0,-1 1 0 0 0,1-1 0 0 0,0 1 0 0 0,-1-1 0 0 0,1 1 0 0 0,-1-1 0 0 0,1 0 0 0 0,0 0 0 0 0,-1 0 0 0 0,3 0 0 0 0,-2 0 359 0 0,-1 0-172 0 0,2 0-161 0 0,-1 0-1 0 0,0 0 1 0 0,1 0-1 0 0,-1 0 0 0 0,0 1 1 0 0,0-1-1 0 0,1 1 1 0 0,-1-1-1 0 0,0 1 1 0 0,0 0-1 0 0,0 0 1 0 0,1 0-1 0 0,-1 0 0 0 0,0 1 1 0 0,-1-1-1 0 0,1 0 1 0 0,0 1-1 0 0,0 0 1 0 0,-1-1-1 0 0,1 1 1 0 0,0 0-1 0 0,-1 0 0 0 0,0 0 1 0 0,1-1-1 0 0,-1 2 1 0 0,0-1-1 0 0,0 0 1 0 0,0 0-1 0 0,0 0 0 0 0,0 3 1 0 0,1 1 30 0 0,0 0 0 0 0,0-1 0 0 0,-1 1-1 0 0,1 0 1 0 0,-2 1 0 0 0,1-1 0 0 0,0 6 0 0 0,-2-7 8 0 0,0 0 0 0 0,0 0 0 0 0,0 0 0 0 0,0 0 0 0 0,-4 7 0 0 0,-1 6 94 0 0,5-17-150 0 0,0 1 0 0 0,0 0 0 0 0,0 0 0 0 0,0-1 0 0 0,0 1 0 0 0,0-1 1 0 0,0 1-1 0 0,-3 2 0 0 0,3-3-2 0 0,1-1 0 0 0,-1 1 0 0 0,0 0 0 0 0,0 0 0 0 0,1 0 0 0 0,-1 0 0 0 0,1 0 0 0 0,-1 0 0 0 0,1 0 0 0 0,-1 0-1 0 0,1 0 1 0 0,-1 0 0 0 0,1 0 0 0 0,0 0 0 0 0,-1 0 0 0 0,1 0 0 0 0,0 2 0 0 0,0 0 91 0 0,-2-1-75 0 0,0 0 0 0 0,-1 1 1 0 0,1-1-1 0 0,-1 0 0 0 0,1 0 0 0 0,-1 0 1 0 0,0-1-1 0 0,0 1 0 0 0,0-1 0 0 0,0 1 1 0 0,0-1-1 0 0,0 0 0 0 0,-5 1 1 0 0,1 0 15 0 0,6-1-34 0 0,-3 1 7 0 0,-1-1-1 0 0,1 1 1 0 0,0-1 0 0 0,-1 0-1 0 0,1 0 1 0 0,-1 0-1 0 0,0 0 1 0 0,1-1-1 0 0,-1 0 1 0 0,1 0 0 0 0,-8-1-1 0 0,-19-2 24 0 0,26 3-91 0 0,1-1 0 0 0,-1 1 1 0 0,0-1-1 0 0,1 1 0 0 0,-1-1 0 0 0,-6-3 0 0 0,-1 1-317 0 0,9 2-841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7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5064 0 0,'0'0'15557'0'0,"9"-8"-13411"0"0,-8 7-2066 0 0,-1 0-1 0 0,1 0 0 0 0,-1 0 1 0 0,1 0-1 0 0,-1 0 1 0 0,1 0-1 0 0,-1 0 0 0 0,1 0 1 0 0,0 1-1 0 0,0-1 1 0 0,-1 0-1 0 0,1 0 0 0 0,0 1 1 0 0,0-1-1 0 0,0 0 1 0 0,0 1-1 0 0,0-1 0 0 0,0 1 1 0 0,2-2-1 0 0,8-3 348 0 0,-11 4-403 0 0,1 1-1 0 0,0 0 1 0 0,-1-1 0 0 0,1 1 0 0 0,-1 0 0 0 0,1 0-1 0 0,0 0 1 0 0,0 0 0 0 0,-1 0 0 0 0,1 0-1 0 0,0-1 1 0 0,-1 2 0 0 0,1-1 0 0 0,0 0-1 0 0,0 0 1 0 0,4 0 43 0 0,6-4 56 0 0,-9 3-98 0 0,1 0-1 0 0,-1 0 1 0 0,0 1 0 0 0,1-1 0 0 0,-1 1 0 0 0,1-1-1 0 0,0 1 1 0 0,-1 0 0 0 0,1 0 0 0 0,3 0 0 0 0,15-2 22 0 0,-14 0-39 0 0,-1 1 0 0 0,0 1 0 0 0,1-1-1 0 0,5 1 1 0 0,-6 0-5 0 0,0-1-1 0 0,9-2-39 0 0,-15 2-132 0 0,1 1 1 0 0,0 0-1 0 0,-1-1 0 0 0,1 1 0 0 0,0 0 1 0 0,-1-1-1 0 0,1 1 0 0 0,-1-1 0 0 0,1 1 1 0 0,0-1-1 0 0,-1 1 0 0 0,1-1 0 0 0,-1 1 1 0 0,1-2-1 0 0,-1 1 35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8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6448 0 0,'0'0'13614'0'0,"-1"3"-13295"0"0,-8 23 231 0 0,-3 10-242 0 0,11-34-297 0 0,0 0-1 0 0,0 1 0 0 0,0-1 0 0 0,0 1 0 0 0,1-1 1 0 0,-1 1-1 0 0,1 4 0 0 0,-4 13-12 0 0,-13 30 66 0 0,15-34-63 0 0,-1-11-4 0 0,-1 3-7 0 0,3-7-48 0 0,0 2 3 0 0,1-2 54 0 0,0 0 0 0 0,-1-1 1 0 0,1 1-1 0 0,0 0 0 0 0,0 0 0 0 0,0 0 1 0 0,0-1-1 0 0,0 1 0 0 0,0 0 0 0 0,0 0 1 0 0,0 0-1 0 0,1-1 0 0 0,-1 2 0 0 0,2-1 1 0 0,-1-1 0 0 0,1 1 0 0 0,0 0 0 0 0,-1-1 0 0 0,1 0 0 0 0,0 1 0 0 0,0-1 0 0 0,-1 0 0 0 0,1 0 0 0 0,0 0 0 0 0,0 0 0 0 0,0 0 0 0 0,1-1 0 0 0,14 2 0 0 0,-14 0 0 0 0,0-1 0 0 0,0 1 0 0 0,0 0 0 0 0,0-1 0 0 0,0 0 0 0 0,0 0 0 0 0,0 0 0 0 0,0 0 0 0 0,0 0 0 0 0,0-1 0 0 0,0 1 0 0 0,5-3 0 0 0,-5 3 5 0 0,1-1 0 0 0,0 1 0 0 0,-1 0 0 0 0,1 0-1 0 0,0 0 1 0 0,-1 1 0 0 0,1-1 0 0 0,0 1 0 0 0,-1 0 0 0 0,1 0-1 0 0,-1 0 1 0 0,5 3 0 0 0,20 4 50 0 0,-27-7-54 0 0,0-1 0 0 0,1 0 0 0 0,-1 1-1 0 0,0-1 1 0 0,0 1 0 0 0,0-1 0 0 0,0 1 0 0 0,0 0 0 0 0,0-1 0 0 0,0 1 0 0 0,1 1 0 0 0,-1-1-1 0 0,0 0 0 0 0,0 0 0 0 0,0 0 0 0 0,0 0 0 0 0,0-1 0 0 0,1 1 0 0 0,-1 0 0 0 0,0-1-1 0 0,0 1 1 0 0,2 0 0 0 0,1 0 0 0 0,-1 1 1 0 0,1-1-1 0 0,-1 1 0 0 0,0 0 0 0 0,0 0 0 0 0,0 1 0 0 0,0-1 0 0 0,5 5 0 0 0,13 10 89 0 0,-15-11 136 0 0,-4-2 130 0 0,2 4-329 0 0,-4 3-26 0 0,-2 0-4 0 0,1-8 9 0 0,1 1 0 0 0,-1-1 0 0 0,0 0 0 0 0,1 1-1 0 0,-1-1 1 0 0,-1 0 0 0 0,1 0 0 0 0,0 0 0 0 0,-1 0 0 0 0,0 0 0 0 0,0 0 0 0 0,0 0 0 0 0,0-1 0 0 0,0 1 0 0 0,0-1 0 0 0,-6 5 0 0 0,-12 6 63 0 0,2-1-16 0 0,-1 0 0 0 0,-30 13 0 0 0,41-22-47 0 0,0 1-1 0 0,-1-2 0 0 0,-8 3 0 0 0,14-5-206 0 0,0 1 1 0 0,0-1-1 0 0,0 0 0 0 0,0 0 0 0 0,-1 0 0 0 0,1-1 1 0 0,0 1-1 0 0,0-1 0 0 0,0 1 0 0 0,0-1 0 0 0,0 0 1 0 0,-3-1-1 0 0,-4-4-6943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9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7368 0 0,'0'0'14530'0'0,"1"2"-13981"0"0,8 44 1082 0 0,-7-34-1464 0 0,0 0-1 0 0,1 17 1 0 0,0 5-66 0 0,-1-12-76 0 0,-1 0 0 0 0,-5 41 0 0 0,0 4-145 0 0,4-59-5 0 0,0 0 1 0 0,1 0-1 0 0,-1 0 0 0 0,2 0 1 0 0,-1 0-1 0 0,1 0 0 0 0,3 8 1 0 0,-4-13-314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2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9 6912 0 0,'-2'-8'12855'0'0,"-4"14"-12774"0"0,0 1-1 0 0,0 1 0 0 0,0-1 1 0 0,1 1-1 0 0,0-1 0 0 0,1 2 1 0 0,-1-1-1 0 0,-3 11 0 0 0,-8 15-29 0 0,7-15-41 0 0,5-11-10 0 0,0 0 0 0 0,0-1 0 0 0,-1 1 0 0 0,0-1 0 0 0,-6 7 0 0 0,-108 127-384 0 0,92-108 310 0 0,20-23 16 0 0,-1-1 0 0 0,0 1 1 0 0,-17 14-1 0 0,4-6-100 0 0,-16 13-123 0 0,34-29 260 0 0,0 0-1 0 0,0-1 0 0 0,0 1 1 0 0,0-1-1 0 0,0 1 0 0 0,0-1 1 0 0,0 0-1 0 0,0 0 0 0 0,-1-1 1 0 0,1 1-1 0 0,-5 0 0 0 0,6-1 20 0 0,0-1-1 0 0,0 1 0 0 0,0 0 1 0 0,0-1-1 0 0,1 1 1 0 0,-1-1-1 0 0,0 0 0 0 0,0 0 1 0 0,1 1-1 0 0,-1-1 0 0 0,0 0 1 0 0,1-1-1 0 0,-1 1 0 0 0,1 0 1 0 0,-1 0-1 0 0,1-1 0 0 0,-1 1 1 0 0,1-1-1 0 0,-2-2 1 0 0,0 0-1 0 0,1 0 0 0 0,0 0 0 0 0,0 0 0 0 0,0 0 0 0 0,0-1 0 0 0,0 1 0 0 0,0-6 0 0 0,-5-15 3 0 0,5 19-6 0 0,0 1 0 0 0,1-1 0 0 0,-1 1 0 0 0,1-1 1 0 0,1 0-1 0 0,-1 1 0 0 0,1-1 0 0 0,0-9 0 0 0,1 8 4 0 0,0-1 1 0 0,-1 1-1 0 0,1-1 0 0 0,-2 1 0 0 0,-1-12 0 0 0,2 10 2 0 0,0 1 0 0 0,0 0 0 0 0,1 0 0 0 0,0 0 0 0 0,4-11 0 0 0,-2 3 0 0 0,8-26 54 0 0,-10 39-40 0 0,0 0 0 0 0,-1 1 0 0 0,1 0 0 0 0,0-1 0 0 0,0 1-1 0 0,1 0 1 0 0,1-4 0 0 0,-3 6 8 0 0,1-1 0 0 0,-1 0 0 0 0,1 0 1 0 0,-1 1-1 0 0,1-1 0 0 0,-1 0 0 0 0,1 1 0 0 0,0-1 0 0 0,-1 0 0 0 0,1 1 0 0 0,0-1 0 0 0,0 1 0 0 0,0-1 0 0 0,-1 1 0 0 0,1 0 0 0 0,0-1 0 0 0,0 1 0 0 0,0 0 0 0 0,0-1 0 0 0,-1 1 0 0 0,1 0 0 0 0,0 0 0 0 0,0 0 0 0 0,0 0 0 0 0,0 0 0 0 0,1 0 0 0 0,1 1 11 0 0,0 1 0 0 0,-1-1 0 0 0,1 1 0 0 0,-1 0 0 0 0,1 0 0 0 0,-1 0 0 0 0,0 0 0 0 0,0 0 0 0 0,0 0 0 0 0,0 0 0 0 0,2 3 0 0 0,3 4 34 0 0,6 5 25 0 0,0 2 1 0 0,-1 0-1 0 0,10 18 0 0 0,23 49 77 0 0,-24-41-99 0 0,39 56 1 0 0,-31-54-60 0 0,-22-32-11 0 0,0 0 0 0 0,1 0 0 0 0,0-1 0 0 0,19 19-1 0 0,-11-15-58 0 0,-9-8-83 0 0,0-1 1 0 0,0 1-1 0 0,1-1 0 0 0,-1-1 0 0 0,1 0 1 0 0,1 0-1 0 0,-1 0 0 0 0,12 4 1 0 0,-5-8-1037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5:20:09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65 13904 0 0,'0'0'314'0'0,"1"-1"46"0"0,2-1-273 0 0,1-1-1 0 0,-1 1 0 0 0,0 1 1 0 0,1-1-1 0 0,-1 1 0 0 0,1-1 1 0 0,-1 1-1 0 0,1 0 1 0 0,5-1-1 0 0,8-3-96 0 0,57-28 5609 0 0,-72 33-5407 0 0,0-1 0 0 0,0 0-1 0 0,0 1 1 0 0,0-1-1 0 0,0 1 1 0 0,0 0-1 0 0,0-1 1 0 0,3 1 0 0 0,1 0 98 0 0,19-4 911 0 0,-23 4-1163 0 0,-1 0-1 0 0,0 0 0 0 0,0 0 1 0 0,0 0-1 0 0,1 0 1 0 0,-1 0-1 0 0,0 0 0 0 0,0 0 1 0 0,0 0-1 0 0,0 1 1 0 0,1-1-1 0 0,-1 0 0 0 0,0 1 1 0 0,2 0-1 0 0,6 3 89 0 0,-6-4-108 0 0,-1 1-1 0 0,1 0 1 0 0,-1 0 0 0 0,1 0-1 0 0,-1 0 1 0 0,0 1 0 0 0,1-1 0 0 0,-1 1-1 0 0,0-1 1 0 0,0 1 0 0 0,0 0-1 0 0,0 0 1 0 0,0-1 0 0 0,-1 1 0 0 0,1 1-1 0 0,0-1 1 0 0,-1 0 0 0 0,3 5-1 0 0,-2-3-16 0 0,-1 0-1 0 0,1-1 0 0 0,-1 2 0 0 0,0-1 0 0 0,0 0 0 0 0,0 0 0 0 0,0 0 0 0 0,-1 0 0 0 0,1 0 0 0 0,-1 1 0 0 0,-1 7 0 0 0,0 0-3 0 0,-1 0-1 0 0,0-1 0 0 0,-1 1 1 0 0,-1 0-1 0 0,1-1 0 0 0,-2 0 1 0 0,-5 12-1 0 0,-3-2-472 0 0,0 0 0 0 0,-32 36 0 0 0,38-50 192 0 0,0-1 0 0 0,-1 1 1 0 0,0-1-1 0 0,-1-1 0 0 0,1 1 1 0 0,-1-1-1 0 0,0-1 0 0 0,-1 0 0 0 0,-9 3 1 0 0,13-5-2 0 0,3-5 38 0 0,-1-5 201 0 0,-4-1-18 0 0,6 2 36 0 0,2 6 70 0 0,0 0-1 0 0,1-1 1 0 0,-1 1-1 0 0,0-1 0 0 0,0 1 1 0 0,1-1-1 0 0,-1 1 0 0 0,1 0 1 0 0,-1-1-1 0 0,1 1 1 0 0,-1 0-1 0 0,1 0 0 0 0,0-1 1 0 0,0 1-1 0 0,0 0 0 0 0,-1 0 1 0 0,1 0-1 0 0,0 0 1 0 0,1 0-1 0 0,-1 0 0 0 0,0 0 1 0 0,0 0-1 0 0,0 0 1 0 0,0 1-1 0 0,1-1 0 0 0,1-1 1 0 0,3 0 136 0 0,0-1 1 0 0,0 1-1 0 0,0 0 1 0 0,0 1-1 0 0,0-1 1 0 0,0 1-1 0 0,1 0 1 0 0,9 1-1 0 0,-3 0 59 0 0,0 2 0 0 0,0 0 0 0 0,13 3 0 0 0,-1 0-45 0 0,-8 0-112 0 0,-1-1 1 0 0,29 14-1 0 0,5 2 27 0 0,-37-17-145 0 0,-1-1-1 0 0,1 0 1 0 0,-1 0 0 0 0,23-2-1 0 0,-19 0-1683 0 0,-1-4-6379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17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71 3680 0 0,'-2'-1'105'0'0,"1"0"-72"0"0,1 1-1 0 0,-1-1 0 0 0,0 1 0 0 0,1 0 1 0 0,-1 0-1 0 0,0-1 0 0 0,1 1 0 0 0,-1 0 1 0 0,0 0-1 0 0,0 0 0 0 0,1 0 0 0 0,-1 0 1 0 0,0 0-1 0 0,1 0 0 0 0,-2 0 0 0 0,-3-15 6272 0 0,6 14-6153 0 0,-1 0 1 0 0,0 0-1 0 0,0 0 0 0 0,0 0 0 0 0,0 0 1 0 0,0 0-1 0 0,0 0 0 0 0,0 1 0 0 0,0-1 1 0 0,0 0-1 0 0,-1 0 0 0 0,1 0 0 0 0,0-1 1 0 0,-1 1-76 0 0,1 0 1 0 0,0 0 0 0 0,-1 0 0 0 0,1 0-1 0 0,0 0 1 0 0,0 0 0 0 0,0 0 0 0 0,0 0-1 0 0,0 0 1 0 0,0 0 0 0 0,0 0 0 0 0,0 0 0 0 0,0 0-1 0 0,0 0 1 0 0,1 0 0 0 0,-1-1 0 0 0,1 1 24 0 0,-1 0 0 0 0,1 1 0 0 0,-1-1 0 0 0,0 0 1 0 0,0 0-1 0 0,1 0 0 0 0,-1 1 0 0 0,0-1 0 0 0,0 0 1 0 0,0 0-1 0 0,0 0 0 0 0,0 0 0 0 0,0 0 0 0 0,0 1 1 0 0,0-1-1 0 0,0 0 0 0 0,0 0 0 0 0,-1 0 0 0 0,0-3 2174 0 0,2 6-2210 0 0,17 10-9 0 0,-16-11-47 0 0,0 0 1 0 0,1 0-1 0 0,-1 0 1 0 0,0 1 0 0 0,0-1-1 0 0,0 1 1 0 0,0 0-1 0 0,0-1 1 0 0,-1 1-1 0 0,1 0 1 0 0,0 0-1 0 0,-1 0 1 0 0,2 3-1 0 0,16 20 171 0 0,-17-22-154 0 0,1 0 0 0 0,0 0 0 0 0,-1 0 0 0 0,0 1 0 0 0,0-1 0 0 0,0 1 0 0 0,0-1 0 0 0,0 1 0 0 0,1 5 0 0 0,-1-3 16 0 0,0-1 0 0 0,0 1 0 0 0,0-1 0 0 0,0 0 0 0 0,4 6 0 0 0,4 10 44 0 0,12 26 37 0 0,4 14 35 0 0,-14-35-49 0 0,-9-20-69 0 0,0 0 0 0 0,0 0 0 0 0,3 11 0 0 0,-4-8 16 0 0,0-2 6 0 0,-1 0 0 0 0,1 1-1 0 0,-1-1 1 0 0,-1 0 0 0 0,1 1 0 0 0,-1-1 0 0 0,-2 13 0 0 0,1-1 45 0 0,1-17-97 0 0,0 1-1 0 0,0 0 1 0 0,-1-1-1 0 0,1 1 1 0 0,-1 0 0 0 0,1 0-1 0 0,-1-1 1 0 0,-1 5-1 0 0,-1-2-1 0 0,1 0 0 0 0,0 1 0 0 0,-1 9 0 0 0,-2 3 24 0 0,-7 10-3 0 0,9-23-25 0 0,1 0 1 0 0,-1 0-1 0 0,1 1 1 0 0,0-1-1 0 0,1 1 1 0 0,-1-1-1 0 0,0 9 0 0 0,2-12-5 0 0,0 0 0 0 0,0 1-1 0 0,-1-1 1 0 0,1 0 0 0 0,-1 1-1 0 0,0-1 1 0 0,1 0 0 0 0,-1 0-1 0 0,0 0 1 0 0,-3 4 0 0 0,3-4-81 0 0,-11 15-2379 0 0,3-11 671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2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9 6912 0 0,'-2'-8'12855'0'0,"-4"14"-12774"0"0,0 1-1 0 0,0 1 0 0 0,0-1 1 0 0,1 1-1 0 0,0-1 0 0 0,1 2 1 0 0,-1-1-1 0 0,-3 11 0 0 0,-8 15-29 0 0,7-15-41 0 0,5-11-10 0 0,0 0 0 0 0,0-1 0 0 0,-1 1 0 0 0,0-1 0 0 0,-6 7 0 0 0,-108 127-384 0 0,92-108 310 0 0,20-23 16 0 0,-1-1 0 0 0,0 1 1 0 0,-17 14-1 0 0,4-6-100 0 0,-16 13-123 0 0,34-29 260 0 0,0 0-1 0 0,0-1 0 0 0,0 1 1 0 0,0-1-1 0 0,0 1 0 0 0,0-1 1 0 0,0 0-1 0 0,0 0 0 0 0,-1-1 1 0 0,1 1-1 0 0,-5 0 0 0 0,6-1 20 0 0,0-1-1 0 0,0 1 0 0 0,0 0 1 0 0,0-1-1 0 0,1 1 1 0 0,-1-1-1 0 0,0 0 0 0 0,0 0 1 0 0,1 1-1 0 0,-1-1 0 0 0,0 0 1 0 0,1-1-1 0 0,-1 1 0 0 0,1 0 1 0 0,-1 0-1 0 0,1-1 0 0 0,-1 1 1 0 0,1-1-1 0 0,-2-2 1 0 0,0 0-1 0 0,1 0 0 0 0,0 0 0 0 0,0 0 0 0 0,0 0 0 0 0,0-1 0 0 0,0 1 0 0 0,0-6 0 0 0,-5-15 3 0 0,5 19-6 0 0,0 1 0 0 0,1-1 0 0 0,-1 1 0 0 0,1-1 1 0 0,1 0-1 0 0,-1 1 0 0 0,1-1 0 0 0,0-9 0 0 0,1 8 4 0 0,0-1 1 0 0,-1 1-1 0 0,1-1 0 0 0,-2 1 0 0 0,-1-12 0 0 0,2 10 2 0 0,0 1 0 0 0,0 0 0 0 0,1 0 0 0 0,0 0 0 0 0,4-11 0 0 0,-2 3 0 0 0,8-26 54 0 0,-10 39-40 0 0,0 0 0 0 0,-1 1 0 0 0,1 0 0 0 0,0-1 0 0 0,0 1-1 0 0,1 0 1 0 0,1-4 0 0 0,-3 6 8 0 0,1-1 0 0 0,-1 0 0 0 0,1 0 1 0 0,-1 1-1 0 0,1-1 0 0 0,-1 0 0 0 0,1 1 0 0 0,0-1 0 0 0,-1 0 0 0 0,1 1 0 0 0,0-1 0 0 0,0 1 0 0 0,0-1 0 0 0,-1 1 0 0 0,1 0 0 0 0,0-1 0 0 0,0 1 0 0 0,0 0 0 0 0,0-1 0 0 0,-1 1 0 0 0,1 0 0 0 0,0 0 0 0 0,0 0 0 0 0,0 0 0 0 0,0 0 0 0 0,1 0 0 0 0,1 1 11 0 0,0 1 0 0 0,-1-1 0 0 0,1 1 0 0 0,-1 0 0 0 0,1 0 0 0 0,-1 0 0 0 0,0 0 0 0 0,0 0 0 0 0,0 0 0 0 0,0 0 0 0 0,2 3 0 0 0,3 4 34 0 0,6 5 25 0 0,0 2 1 0 0,-1 0-1 0 0,10 18 0 0 0,23 49 77 0 0,-24-41-99 0 0,39 56 1 0 0,-31-54-60 0 0,-22-32-11 0 0,0 0 0 0 0,1 0 0 0 0,0-1 0 0 0,19 19-1 0 0,-11-15-58 0 0,-9-8-83 0 0,0-1 1 0 0,0 1-1 0 0,1-1 0 0 0,-1-1 0 0 0,1 0 1 0 0,1 0-1 0 0,-1 0 0 0 0,12 4 1 0 0,-5-8-1037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6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37 6912 0 0,'0'0'528'0'0,"-10"-15"602"0"0,10 14-627 0 0,-1-1 0 0 0,1 1-1 0 0,-1 0 1 0 0,0 0 0 0 0,0 0 0 0 0,1-1-1 0 0,-1 1 1 0 0,0 0 0 0 0,0 0-1 0 0,0 0 1 0 0,0 0 0 0 0,-9-7 6584 0 0,24 12-7117 0 0,-1 1 0 0 0,1 1 0 0 0,-1 0 1 0 0,14 9-1 0 0,-23-14-13 0 0,37 8 32 0 0,-26-5 11 0 0,-11-4-35 0 0,0 0 0 0 0,0 0-1 0 0,0 0 1 0 0,-1-1 0 0 0,7-1-1 0 0,-7 2-193 0 0,-1 0-10 0 0,23-6-1750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6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1 6768 0 0,'0'0'4826'0'0,"1"1"-4292"0"0,0 0-461 0 0,-1 0 0 0 0,1 0-1 0 0,-1 0 1 0 0,1 0 0 0 0,-1 0 0 0 0,1 1 0 0 0,-1-1 0 0 0,0 0 0 0 0,0 0 0 0 0,1 0 0 0 0,-1 0 0 0 0,0 1 0 0 0,0-1 0 0 0,0 0 0 0 0,0 0 0 0 0,0 0 0 0 0,-1 0-1 0 0,1 1 1 0 0,0-1 0 0 0,0 0 0 0 0,-1 0 0 0 0,1 0 0 0 0,-1 0 0 0 0,1 0 0 0 0,-1 0 0 0 0,-1 2 0 0 0,1-2 2 0 0,0 0 1 0 0,0 1-1 0 0,0-1 1 0 0,0 0 0 0 0,1 1-1 0 0,-1-1 1 0 0,0 1-1 0 0,1-1 1 0 0,-1 1-1 0 0,1 0 1 0 0,-1-1-1 0 0,1 1 1 0 0,-1 2-1 0 0,1-2-40 0 0,0 0-1 0 0,-1 0 0 0 0,1 0 1 0 0,-1 0-1 0 0,1-1 0 0 0,-1 1 1 0 0,0 0-1 0 0,-1 2 1 0 0,-9 19 222 0 0,9-19-233 0 0,1 0-1 0 0,-1-1 1 0 0,0 1 0 0 0,0-1 0 0 0,-1 1 0 0 0,1-1 0 0 0,-5 6 0 0 0,5-7-7 0 0,1 0 1 0 0,-1 0-1 0 0,0 0 1 0 0,1 0-1 0 0,0 0 1 0 0,0 0-1 0 0,0 1 1 0 0,0-1 0 0 0,-1 4-1 0 0,-15 31 49 0 0,10-23-139 0 0,8-9 79 0 0,0 0-76 0 0,0-5 16 0 0,46 0-771 0 0,-23 0 617 0 0,-22 0 127 0 0,1 0 14 0 0,16 1-18 0 0,-8 0 16 0 0,-1-1 1 0 0,17-1-1 0 0,-13 1 5 0 0,-1 6-4 0 0,-12-5 65 0 0,2 0-11 0 0,0 0-1 0 0,0 1 0 0 0,-1 0 1 0 0,1 0-1 0 0,0 0 0 0 0,-1 0 1 0 0,1 0-1 0 0,-1 0 1 0 0,0 0-1 0 0,3 4 0 0 0,-3-4 10 0 0,0-1 1 0 0,0 1-1 0 0,-1 0 0 0 0,1 1 0 0 0,-1-1 1 0 0,1 0-1 0 0,-1 0 0 0 0,1 1 0 0 0,0 2 0 0 0,2 5 40 0 0,-2-7-31 0 0,5 11 3 0 0,-6 20-7 0 0,0-7 75 0 0,-1-12 10 0 0,-1 22 239 0 0,1-37-305 0 0,0 1 0 0 0,0-1 0 0 0,0 1 0 0 0,0-1 0 0 0,-1 1 0 0 0,1-1 0 0 0,0 1 0 0 0,0-1 0 0 0,0 1 0 0 0,0-1 0 0 0,0 0 0 0 0,-1 1 0 0 0,1-1 0 0 0,0 1 0 0 0,0-1 0 0 0,-1 0 0 0 0,1 1 0 0 0,-1 0 0 0 0,-1 2 65 0 0,-2 9 163 0 0,4-10 13 0 0,-2-1 52 0 0,-13 14 207 0 0,13-13-435 0 0,0 1-1 0 0,0-1 1 0 0,0 0 0 0 0,0 0-1 0 0,0 0 1 0 0,-1 0 0 0 0,1-1-1 0 0,-1 1 1 0 0,-4 2-1 0 0,-40 23 1105 0 0,34-21-1047 0 0,8-4-88 0 0,0 0 0 0 0,0 0 0 0 0,0 0 0 0 0,0-1 0 0 0,0 1 0 0 0,0-1 0 0 0,0 0 0 0 0,-7 0 0 0 0,-67 3 163 0 0,78-5-233 0 0,-1 1 1 0 0,1 0-1 0 0,-1-1 1 0 0,1 1 0 0 0,-1-1-1 0 0,1 0 1 0 0,-1 1-1 0 0,1-1 1 0 0,0 0-1 0 0,-1 0 1 0 0,1 0-1 0 0,0 0 1 0 0,-1 0 0 0 0,1 0-1 0 0,0 0 1 0 0,-1-3-1 0 0,-5-3-109 0 0,6 7 98 0 0,1-1 0 0 0,-1 1 0 0 0,1 0 0 0 0,-1-1 0 0 0,1 1 0 0 0,0-1 0 0 0,-1 1 0 0 0,1-1 0 0 0,0 1 0 0 0,0 0 0 0 0,-1-1 0 0 0,1 1 0 0 0,0-1 0 0 0,0 0 0 0 0,0 1 0 0 0,-1-1 0 0 0,1 1 0 0 0,0-1 0 0 0,0 1 0 0 0,0-1 0 0 0,0 1 0 0 0,0-2 0 0 0,0 1-102 0 0,0-1-544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6624 0 0,'0'0'805'0'0,"0"2"-249"0"0,0 50 2369 0 0,-6-24-975 0 0,2-11-980 0 0,7 11-130 0 0,-2-23-708 0 0,0 1-1 0 0,-1-1 1 0 0,1 0-1 0 0,-2 11 1 0 0,1-13-92 0 0,0 0 1 0 0,0 0-1 0 0,0 0 1 0 0,0 0 0 0 0,0-1-1 0 0,1 1 1 0 0,0 3-1 0 0,2 13 142 0 0,-3-3-168 0 0,-2 0-14 0 0,-6-4-19 0 0,8-12 12 0 0,0 1 0 0 0,-1-1 1 0 0,1 1-1 0 0,0-1 0 0 0,-1 1 1 0 0,1-1-1 0 0,0 1 0 0 0,0-1 1 0 0,0 1-1 0 0,-1-1 0 0 0,1 1 0 0 0,0-1 1 0 0,0 1-1 0 0,0-1 0 0 0,0 1 1 0 0,0-1-1 0 0,0 1 0 0 0,0 0 1 0 0,0-1-1 0 0,0 1 0 0 0,0-1 1 0 0,1 1-1 0 0,-1 0 0 0 0,0 0-12 0 0,0 1-78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0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7656 0 0,'0'0'2629'0'0,"3"0"-1633"0"0,36 0 3833 0 0,-37 0-4412 0 0,9-4-121 0 0,0 1 0 0 0,0 0 0 0 0,14-1 0 0 0,-15 1-162 0 0,-5 2-89 0 0,0-1 1 0 0,-1 1-1 0 0,1 0 0 0 0,0 0 1 0 0,7 0-1 0 0,-3 0-25 0 0,-1 1 1 0 0,1 0-1 0 0,0 1 1 0 0,-1-1 0 0 0,1 1-1 0 0,14 4 1 0 0,-16-3-19 0 0,1-1 0 0 0,0-1 1 0 0,0 1-1 0 0,10-2 0 0 0,25 2-3 0 0,-7-1 6 0 0,-29 0-46 0 0,-1-1-1 0 0,0 1 0 0 0,1 0 1 0 0,-1 1-1 0 0,0-1 1 0 0,0 1-1 0 0,12 4 0 0 0,-16-4-166 0 0,0-1-337 0 0,6 0-150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36:04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0 2760 0 0,'0'0'14311'0'0,"0"3"-13001"0"0,0 7-168 0 0,-2-1 0 0 0,1 1 1 0 0,-5 15-1 0 0,4-20-922 0 0,0 0 1 0 0,1 0-1 0 0,0 0 1 0 0,-2 11-1 0 0,1 1 79 0 0,-1-5-130 0 0,3-9-155 0 0,-1 0-1 0 0,0 0 1 0 0,0 1 0 0 0,0-1-1 0 0,0 0 1 0 0,-3 4-1 0 0,-4 10 61 0 0,-12 36 0 0 0,7-19-78 0 0,9-22-30 0 0,0 0-1 0 0,-1 14 0 0 0,2-14-146 0 0,0 0 0 0 0,-5 13-1 0 0,7-22 12 0 0,0-1 42 0 0,0-1 1 0 0,1 0-1 0 0,-1 0 1 0 0,1 1-1 0 0,-1-1 1 0 0,1 0-1 0 0,0 1 1 0 0,-1-1-1 0 0,1 0 1 0 0,0 1-1 0 0,0-1 1 0 0,0 3-1 0 0,2-4 39 0 0,3 0 100 0 0,-1 0 1 0 0,1-1-1 0 0,-1 1 1 0 0,1-1-1 0 0,-1 0 0 0 0,0 0 1 0 0,1 0-1 0 0,-1-1 1 0 0,5-1-1 0 0,-2-1 40 0 0,79-28 477 0 0,-62 24-417 0 0,17-3 65 0 0,-25 6-111 0 0,-2 3-11 0 0,5-1 121 0 0,-17 3-444 0 0,4 0-2111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36:0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4144 0 0,'0'2'9490'0'0,"2"40"-3718"0"0,2 8-3425 0 0,-4 176-399 0 0,0-212-2015 0 0,0 0 0 0 0,1 0 0 0 0,1 0 0 0 0,6 21 0 0 0,-6-27-628 0 0,1-1-1 0 0,0 0 1 0 0,4 8 0 0 0,4-1-835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36:05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81 14048 0 0,'0'0'1276'0'0,"5"-6"-880"0"0,3-7 893 0 0,-8 12-1175 0 0,1 0-1 0 0,-1 0 1 0 0,1 0-1 0 0,-1 0 1 0 0,1 0-1 0 0,-1 0 1 0 0,1 0-1 0 0,-1 0 1 0 0,1 1-1 0 0,0-1 1 0 0,0 0-1 0 0,-1 0 1 0 0,1 0-1 0 0,0 1 1 0 0,0-1-1 0 0,0 0 1 0 0,0 1-1 0 0,0-1 1 0 0,0 1-1 0 0,0-1 1 0 0,0 1-1 0 0,0 0 1 0 0,0-1-1 0 0,0 1 1 0 0,0 0-1 0 0,0 0 1 0 0,2-1-1 0 0,1 1 111 0 0,0-1-1 0 0,0 0 0 0 0,0 0 0 0 0,0 0 1 0 0,0 0-1 0 0,0-1 0 0 0,0 1 0 0 0,-1-1 1 0 0,7-4-1 0 0,-6 4-87 0 0,0-1 0 0 0,0 1 1 0 0,1 0-1 0 0,-1 0 0 0 0,1 0 0 0 0,-1 1 1 0 0,6-1-1 0 0,39-4 753 0 0,-32 4-485 0 0,33-1 0 0 0,-48 3-129 0 0,-1 8-185 0 0,0-8-88 0 0,-1 1 0 0 0,0-1-1 0 0,0 1 1 0 0,0-1 0 0 0,0 0 0 0 0,0 1 0 0 0,0-1 0 0 0,0 1 0 0 0,0-1 0 0 0,0 1 0 0 0,0-1 0 0 0,0 0 0 0 0,0 1 0 0 0,0-1 0 0 0,0 1 0 0 0,0-1 0 0 0,0 0 0 0 0,0 1-1 0 0,0-1 1 0 0,0 1 0 0 0,-1-1 0 0 0,1 0 0 0 0,0 1 0 0 0,0-1 0 0 0,0 0 0 0 0,-1 1 0 0 0,1 0 0 0 0,-33 46-122 0 0,30-43 34 0 0,0 0 0 0 0,0 1-1 0 0,-1-1 1 0 0,1-1 0 0 0,-8 7 0 0 0,6-6-33 0 0,1 1 0 0 0,-1 0 0 0 0,-5 7 0 0 0,3-2 38 0 0,4-6 20 0 0,0 0 0 0 0,0 0 0 0 0,0 1-1 0 0,1-1 1 0 0,0 0 0 0 0,0 1 0 0 0,0 0 0 0 0,0-1-1 0 0,1 1 1 0 0,-1 0 0 0 0,1 0 0 0 0,1 0-1 0 0,-1 5 1 0 0,1 15-19 0 0,-1-19 80 0 0,4 4 0 0 0,6 12 0 0 0,-8-20 0 0 0,-1-1 0 0 0,1 0 0 0 0,-1 0 0 0 0,1 1 0 0 0,0-1 0 0 0,-1 0 0 0 0,1 0 0 0 0,0 0 0 0 0,0 0 0 0 0,0 0 0 0 0,-1 0 0 0 0,3 1 0 0 0,13 15 0 0 0,-7-9 36 0 0,0 0 0 0 0,15 11-1 0 0,14 12 412 0 0,-12-7-185 0 0,-18-14-173 0 0,-6-6 2 0 0,1 0 0 0 0,-1-1 0 0 0,1 1 0 0 0,5 3 0 0 0,-7-6 73 0 0,-8 18 760 0 0,6-16-880 0 0,-1 0 1 0 0,0 0-1 0 0,0 0 0 0 0,0-1 0 0 0,0 1 0 0 0,0-1 0 0 0,-1 0 0 0 0,1 0 1 0 0,-1 1-1 0 0,1-1 0 0 0,-1-1 0 0 0,-4 4 0 0 0,0-1 37 0 0,-2 2 0 0 0,0-1 0 0 0,0 0 0 0 0,0 0 1 0 0,-1-1-1 0 0,1 0 0 0 0,-1-1 0 0 0,-11 2 0 0 0,-48 19 206 0 0,57-22-289 0 0,0-1 1 0 0,-1 0 0 0 0,1-1-1 0 0,0-1 1 0 0,0 0 0 0 0,-13-2-1 0 0,10 1-119 0 0,11 1-80 0 0,0 0 0 0 0,0 0 0 0 0,1 0-1 0 0,-1-1 1 0 0,0 0 0 0 0,1 1 0 0 0,-1-1-1 0 0,1 0 1 0 0,0-1 0 0 0,0 1 0 0 0,-5-4 0 0 0,2 0-1573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6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37 6912 0 0,'0'0'528'0'0,"-10"-15"602"0"0,10 14-627 0 0,-1-1 0 0 0,1 1-1 0 0,-1 0 1 0 0,0 0 0 0 0,0 0 0 0 0,1-1-1 0 0,-1 1 1 0 0,0 0 0 0 0,0 0-1 0 0,0 0 1 0 0,0 0 0 0 0,-9-7 6584 0 0,24 12-7117 0 0,-1 1 0 0 0,1 1 0 0 0,-1 0 1 0 0,14 9-1 0 0,-23-14-13 0 0,37 8 32 0 0,-26-5 11 0 0,-11-4-35 0 0,0 0 0 0 0,0 0-1 0 0,0 0 1 0 0,-1-1 0 0 0,7-1-1 0 0,-7 2-193 0 0,-1 0-10 0 0,23-6-1750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6:00.6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2304 0 0,'0'0'3248'0'0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6:09.8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3316 3680 0 0,'0'0'1876'0'0,"2"-1"-207"0"0,2-3-859 0 0,0 0 0 0 0,-1-1-1 0 0,1 1 1 0 0,-1-1 0 0 0,0 1 0 0 0,-1-1-1 0 0,1 0 1 0 0,-1 0 0 0 0,0 0 0 0 0,0 0-1 0 0,2-9 1 0 0,7-20 1615 0 0,-10 28-2039 0 0,1 0-1 0 0,0 0 1 0 0,3-9 0 0 0,4-13 670 0 0,3-3-218 0 0,-3 9-444 0 0,9-28 269 0 0,-9 30-523 0 0,-2 0-1 0 0,6-28 0 0 0,-6 24-56 0 0,-5 14-25 0 0,1 1-1 0 0,1-18 1 0 0,-2 18-17 0 0,0-1 0 0 0,0 1 1 0 0,5-12-1 0 0,2-5 37 0 0,-1-9 35 0 0,13-40 153 0 0,-14 53-172 0 0,3-25 0 0 0,-5 25 13 0 0,10-33 0 0 0,16-57 147 0 0,-26 98-225 0 0,-1-1 0 0 0,0 0 1 0 0,-1 0-1 0 0,2-22 0 0 0,-4 30-25 0 0,1-1-1 0 0,0 0 0 0 0,0 1 0 0 0,5-12 1 0 0,4-17-34 0 0,-2 0 9 0 0,21-53 1 0 0,-16 52 294 0 0,-5 12-341 0 0,0 0-169 0 0,8-33-1 0 0,18-97 813 0 0,-25 99-391 0 0,-8 40-150 0 0,0 1-1 0 0,7-22 0 0 0,-5 24-66 0 0,0 1 0 0 0,1 0 0 0 0,11-21 0 0 0,-8 21-6 0 0,-1 0 1 0 0,-1 0-1 0 0,0 0 0 0 0,0-1 0 0 0,-1 0 1 0 0,-1 0-1 0 0,0-1 0 0 0,3-23 0 0 0,9-19 530 0 0,-12 37-492 0 0,1 0 0 0 0,1 1 0 0 0,1 0 0 0 0,17-32 0 0 0,-21 43 0 0 0,-1 0 0 0 0,4-14 0 0 0,5-13 0 0 0,-5 22 0 0 0,-2 1 0 0 0,1-1 0 0 0,-2 0 0 0 0,5-19 0 0 0,-3 10 0 0 0,9-24 0 0 0,-3 13 0 0 0,-1 12 0 0 0,-9 18 0 0 0,0 0 0 0 0,1 0 0 0 0,-1 0 0 0 0,0 0 0 0 0,0 0 0 0 0,0-1 0 0 0,-1 1 0 0 0,2-4 0 0 0,-1-2 0 0 0,1 1 0 0 0,0-1 0 0 0,4-8 0 0 0,5-21 0 0 0,3-10 0 0 0,-8 28-2 0 0,1-1 15 0 0,-3 0-5 0 0,1 0 1 0 0,1 0 0 0 0,0 1-1 0 0,2 0 1 0 0,14-28-1 0 0,3-10-6 0 0,-15 29-2 0 0,-8 20 0 0 0,0 1 0 0 0,1 0 0 0 0,6-13 0 0 0,-8 18 0 0 0,0 1 0 0 0,0-1 0 0 0,-1 1 0 0 0,1-1 0 0 0,-1 1 0 0 0,0-1 0 0 0,1 1 0 0 0,-1-1 0 0 0,0 1 0 0 0,0-3 0 0 0,0 2 0 0 0,0 0 0 0 0,0 1 0 0 0,1-1 0 0 0,-1 1 0 0 0,0-1 0 0 0,1 1 0 0 0,-1 0 0 0 0,1-1 0 0 0,-1 1 0 0 0,1-1 0 0 0,0-1 0 0 0,20-40 0 0 0,-19 41 0 0 0,-1 0 0 0 0,-1-1 0 0 0,1 1 0 0 0,0-1 0 0 0,0 1 0 0 0,-1-1 0 0 0,1-2 0 0 0,-1 3 0 0 0,0 0 0 0 0,1 0 0 0 0,-1 0 0 0 0,0 0 0 0 0,1 0 0 0 0,0 0 0 0 0,0 0 0 0 0,-1 0 0 0 0,1 0 0 0 0,0 0 0 0 0,2-2 0 0 0,5-12 0 0 0,-7 14 0 0 0,0 0 0 0 0,0 0 0 0 0,0 0 0 0 0,0 0 0 0 0,0 0 0 0 0,0 0 0 0 0,0 0 0 0 0,4-3 0 0 0,0-1 0 0 0,-3 4 0 0 0,0-1 0 0 0,-1 0 0 0 0,1 0 0 0 0,-1 0 0 0 0,0 0 0 0 0,0 0 0 0 0,1-4 0 0 0,-2 5 0 0 0,1 0 0 0 0,-1 0 0 0 0,1 1 0 0 0,0-1 0 0 0,0 0 0 0 0,0 0 0 0 0,0 0 0 0 0,0 1 0 0 0,0-1 0 0 0,0 0 0 0 0,1 1 0 0 0,0-2 0 0 0,0 1 0 0 0,-1 0 0 0 0,0 0 0 0 0,0 0 0 0 0,0 0 0 0 0,0 0 0 0 0,0 0 0 0 0,-1 0 0 0 0,1-1 0 0 0,0-3 0 0 0,-1 4 0 0 0,1-1 0 0 0,-1 1 0 0 0,1-1 0 0 0,0 1 0 0 0,0-1 0 0 0,2-3 0 0 0,1 1 0 0 0,-3 4 0 0 0,-1 0 0 0 0,1 0 0 0 0,0 0 0 0 0,0-1 0 0 0,-1 1 0 0 0,1 0 0 0 0,-1 0 0 0 0,1-1 0 0 0,-1 1 0 0 0,1-2 0 0 0,-1 0 0 0 0,4-8 0 0 0,0 9 0 0 0,8-20 0 0 0,-11 19 0 0 0,0 2 0 0 0,11-14 0 0 0,-8 8 0 0 0,-3 5 0 0 0,0 0 0 0 0,0 0 0 0 0,1 0 0 0 0,-1 0 0 0 0,0 1 0 0 0,1-1 0 0 0,-1 0 0 0 0,1 1 0 0 0,2-3 0 0 0,21-27 0 0 0,-13 14 0 0 0,-10 14 0 0 0,0 0 0 0 0,-1-1 0 0 0,1 1 0 0 0,-1-1 0 0 0,1 1 0 0 0,-1-1 0 0 0,0 1 0 0 0,1-8 0 0 0,2-6 0 0 0,4 2 0 0 0,1 4 1 0 0,-4 10 2 0 0,-3 1 4 0 0,16-11 38 0 0,-15 9-37 0 0,2-6 3 0 0,-4 8-8 0 0,-1-1 0 0 0,1 1 0 0 0,-1-1 0 0 0,1 1 0 0 0,-1-1 0 0 0,1 1 1 0 0,-1-1-1 0 0,1 1 0 0 0,0 0 0 0 0,-1-1 0 0 0,1 1 0 0 0,0 0 0 0 0,-1-1 0 0 0,1 1 0 0 0,0 0 0 0 0,-1 0 1 0 0,3 0-1 0 0,-1-1 6 0 0,-1 1-3 0 0,0-1-1 0 0,1 0 1 0 0,-1 0-1 0 0,0 0 1 0 0,1 0-1 0 0,-1 0 1 0 0,0 0 0 0 0,0 0-1 0 0,0 0 1 0 0,1-2-1 0 0,0 1 0 0 0,0 0-1 0 0,0 0 0 0 0,0 0 1 0 0,0 0-1 0 0,0 1 0 0 0,0-1 1 0 0,0 1-1 0 0,0 0 0 0 0,1-1 1 0 0,-1 1-1 0 0,3-1 1 0 0,21-14 77 0 0,6-6 68 0 0,-20 18-86 0 0,-6 2-9 0 0,0 1 0 0 0,0 0 1 0 0,1 1-1 0 0,10-1 1 0 0,-3 1-45 0 0,-8 0-8 0 0,21 5-4 0 0,-13-3 1 0 0,1-1 0 0 0,0-1 0 0 0,-2 0 11 0 0,-8 1 31 0 0,8 3-31 0 0,-12-3-11 0 0,1-1 0 0 0,0 1 0 0 0,0-1 0 0 0,0 0 0 0 0,-1 0 0 0 0,1 0 0 0 0,0 0 0 0 0,0 0 0 0 0,0 0 0 0 0,3-1 0 0 0,-2 2 0 0 0,11 6 0 0 0,-9-5 0 0 0,11 8 0 0 0,-13-7 0 0 0,0 1 0 0 0,13 5 0 0 0,-11-7 0 0 0,26 17 0 0 0,-28-17 0 0 0,0 1 0 0 0,0-1 0 0 0,0 0 0 0 0,0 1 0 0 0,-1-1 0 0 0,1 1 0 0 0,0 0 0 0 0,-1 0 0 0 0,3 5 0 0 0,17 22 0 0 0,-7-16 13 0 0,-12-12-8 0 0,-1 0 0 0 0,0 0 0 0 0,1 1 0 0 0,-1-1 0 0 0,0 1 0 0 0,0-1 0 0 0,3 5 0 0 0,-4-4-3 0 0,0-1-1 0 0,0 0 0 0 0,0 0 0 0 0,0 0 0 0 0,0 1 0 0 0,1-1 0 0 0,-1-1 0 0 0,1 1 0 0 0,2 2 0 0 0,1 3-1 0 0,2 1 0 0 0,-4-5 0 0 0,0 1 0 0 0,0-1 0 0 0,0 1 0 0 0,-1 0 0 0 0,3 4 0 0 0,0 0 0 0 0,3 8 0 0 0,5 5 0 0 0,-12-19 0 0 0,1-1 0 0 0,0 1 0 0 0,-1 0 0 0 0,0 0 0 0 0,1 0 0 0 0,-1 0 0 0 0,0 0 0 0 0,0 0 0 0 0,0 0 0 0 0,0 1 0 0 0,0-1 0 0 0,0 3 0 0 0,5 9 0 0 0,-1-6 9 0 0,0 0 0 0 0,-1 0 1 0 0,0 1-1 0 0,-1-1 0 0 0,1 1 0 0 0,2 12 0 0 0,-6-20-9 0 0,0 0 0 0 0,1 0 0 0 0,-1 0 0 0 0,0 1 0 0 0,1-1 0 0 0,-1 0 0 0 0,1 0 0 0 0,-1 0 0 0 0,1 0 0 0 0,-1 0 0 0 0,1 0 0 0 0,0 0 0 0 0,1 2 0 0 0,11 14 0 0 0,12 19 0 0 0,-6-2 0 0 0,-6-14 0 0 0,-10-17 0 0 0,-1 0 0 0 0,1 1 0 0 0,0 0 0 0 0,-1 0 0 0 0,0 0 0 0 0,0 0 0 0 0,0 0 0 0 0,0 0 0 0 0,-1 1 0 0 0,2 7 0 0 0,6 1 0 0 0,-8-12 0 0 0,0 1 0 0 0,-1-1 0 0 0,1 0 0 0 0,0 0 0 0 0,0 0 0 0 0,-1 0 0 0 0,1 1 0 0 0,0-1 0 0 0,-1 0 0 0 0,1 3 0 0 0,0-2 0 0 0,0-1 0 0 0,-1 1 0 0 0,1 0 0 0 0,0-1 0 0 0,0 1 0 0 0,0 0 0 0 0,0-1 0 0 0,0 0 0 0 0,0 1 0 0 0,2 1 0 0 0,4 5 0 0 0,14 16 0 0 0,-10-5 0 0 0,-4-9 0 0 0,-3-5 0 0 0,0 1 0 0 0,0 0 0 0 0,0 0 0 0 0,-1 0 0 0 0,0 0 0 0 0,0 1 0 0 0,2 7 0 0 0,-2-7 0 0 0,9 10 0 0 0,-6-6 0 0 0,29 57 0 0 0,-29-54 0 0 0,-5-13 0 0 0,0 1 0 0 0,0 0 0 0 0,0 0 0 0 0,0 1 0 0 0,0-1 0 0 0,0 0 0 0 0,-1 0 0 0 0,1 0 0 0 0,-1 1 0 0 0,1 2 0 0 0,-1 0 4 0 0,1 1-1 0 0,0-1 0 0 0,0 0 1 0 0,0 0-1 0 0,1 0 0 0 0,3 7 1 0 0,4 20 25 0 0,-8-26-27 0 0,1 1-1 0 0,0 0 1 0 0,0 0-1 0 0,0-1 0 0 0,1 1 1 0 0,0-1-1 0 0,3 7 1 0 0,0-1-3 0 0,-5-11 1 0 0,-1-1 0 0 0,1 1 0 0 0,-1 0 0 0 0,1-1 0 0 0,-1 1 0 0 0,1 0 0 0 0,-1 0 0 0 0,0 0 0 0 0,1-1 0 0 0,-1 1 0 0 0,0 0 0 0 0,0 0 0 0 0,0 0 0 0 0,1 0 0 0 0,-1 0 0 0 0,0-1 0 0 0,0 1 0 0 0,-1 1 0 0 0,1 2 0 0 0,4 9 0 0 0,-4-2 0 0 0,-1-5 0 0 0,0-4 0 0 0,0 0 0 0 0,1 1 0 0 0,-1-1 0 0 0,1 0 0 0 0,-1 0 0 0 0,1 0 0 0 0,0 1 0 0 0,0-1 0 0 0,0 0 0 0 0,0 0 0 0 0,1 5 0 0 0,3 7 0 0 0,-5-9 0 0 0,-1-1 0 0 0,3 2 0 0 0,0 0 0 0 0,0 1 0 0 0,3 9 0 0 0,-2-7 0 0 0,1 7 0 0 0,-4-13 0 0 0,1 1 0 0 0,1 2 0 0 0,0-1 0 0 0,0 1 0 0 0,0-1 0 0 0,0 1 0 0 0,-1 9 0 0 0,2-4 0 0 0,6 10 0 0 0,-2-11 0 0 0,8 9 0 0 0,-10-15 0 0 0,-4-3 0 0 0,1 0 0 0 0,0 0 0 0 0,-1-1 0 0 0,1 1 0 0 0,-1 0 0 0 0,1 0 0 0 0,-1 0 0 0 0,1 1 0 0 0,-1-1 0 0 0,1 0 0 0 0,-1 0 0 0 0,0 0 0 0 0,0 0 0 0 0,0 0 0 0 0,0 0 0 0 0,1 0 0 0 0,-1 1 0 0 0,-1-1 0 0 0,1 0 0 0 0,0 2 0 0 0,-1 12 0 0 0,2-12 0 0 0,4 12 0 0 0,-4-4 0 0 0,0-9 0 0 0,-1 0 0 0 0,0 1 0 0 0,1-1 0 0 0,0 1 0 0 0,-1-1 0 0 0,1 0 0 0 0,0 1 0 0 0,0-1 0 0 0,2 4 0 0 0,4 10 0 0 0,-3-7 0 0 0,-1-1 0 0 0,1 0 0 0 0,5 8 0 0 0,1 4 0 0 0,6 25 80 0 0,-2-5-140 0 0,-3-13 24 0 0,5 11 36 0 0,-14-33 0 0 0,1 0 0 0 0,-1 0 0 0 0,0 0 0 0 0,1 8 0 0 0,-3-13 0 0 0,6 15 0 0 0,3 3 0 0 0,-6-10 0 0 0,-1 1 0 0 0,1-1 0 0 0,1 14 0 0 0,-2-12 0 0 0,-2-2 0 0 0,0-7 0 0 0,0 1 0 0 0,0 0 0 0 0,0-1 0 0 0,0 1 0 0 0,0 0 0 0 0,0-1 0 0 0,0 1 0 0 0,1-1 0 0 0,-1 1 0 0 0,0-1 0 0 0,1 1 0 0 0,0 0 0 0 0,-1-1 0 0 0,2 3 0 0 0,6 14 0 0 0,-2 1 0 0 0,6 24 0 0 0,-6-20 0 0 0,4 5 0 0 0,-9-26 0 0 0,1-1 0 0 0,-1 0 0 0 0,0 1 0 0 0,0-1 0 0 0,0 1 0 0 0,0-1 0 0 0,-1 1 0 0 0,1 0 0 0 0,0-1 0 0 0,-1 1 0 0 0,1 0 0 0 0,0 2 0 0 0,3 19 0 0 0,1-15 0 0 0,-1-4 0 0 0,-1 0 0 0 0,0 1 0 0 0,-1-1 0 0 0,1 1 0 0 0,2 7 0 0 0,0 0 0 0 0,-2-7 0 0 0,5 18 0 0 0,-2-3 0 0 0,3 13 0 0 0,-6-22 0 0 0,-4-9 0 0 0,5 13 0 0 0,5 22 0 0 0,-7-23 0 0 0,-2-12 0 0 0,1 0 0 0 0,-1-1 0 0 0,0 1 0 0 0,0-1 0 0 0,0 1 0 0 0,1-1 0 0 0,-1 1 0 0 0,1-1 0 0 0,-1 0 0 0 0,2 3 0 0 0,4 8 0 0 0,-6-9 0 0 0,-1 0 0 0 0,6 8 0 0 0,0 4 0 0 0,-5-12 0 0 0,1 0 0 0 0,0 0 0 0 0,0 0 0 0 0,0-1 0 0 0,0 1 0 0 0,0 0 0 0 0,3 4 0 0 0,10 23 0 0 0,-11-22 0 0 0,-3-7 0 0 0,1 0 0 0 0,-1 0 0 0 0,1 1 0 0 0,0-1 0 0 0,-1 0 0 0 0,1 0 0 0 0,0 0 0 0 0,0 0 0 0 0,-1 0 0 0 0,1 0 0 0 0,2 2 0 0 0,-3-3 0 0 0,1 0 0 0 0,-1 1 0 0 0,1-1 0 0 0,-1 0 0 0 0,1 1 0 0 0,-1-1 0 0 0,1 1 0 0 0,-1-1 0 0 0,1 0 0 0 0,-1 1 0 0 0,1-1 0 0 0,-1 1 0 0 0,0-1 0 0 0,1 1 0 0 0,-1 0 0 0 0,0-1 0 0 0,0 1 0 0 0,1-1 0 0 0,-1 1 0 0 0,0 0 0 0 0,0-1 0 0 0,0 1 0 0 0,0-1 0 0 0,0 1 0 0 0,0 0 0 0 0,0-1 0 0 0,0 1 0 0 0,0 1 0 0 0,0-2 0 0 0,0 1 0 0 0,0 0 0 0 0,0 0 0 0 0,0 0 0 0 0,0 0 0 0 0,0-1 0 0 0,0 1 0 0 0,0 0 0 0 0,1 0 0 0 0,-1 0 0 0 0,0-1 0 0 0,0 1 0 0 0,1 0 0 0 0,-1 0 0 0 0,1-1 0 0 0,-1 1 0 0 0,0 0 0 0 0,1 0 0 0 0,-1-1 0 0 0,1 1 0 0 0,-1-1 0 0 0,2 2 0 0 0,8 13 0 0 0,1 10 0 0 0,-6-16 0 0 0,-2 0 0 0 0,-2 8 0 0 0,-1-15 0 0 0,1 0 0 0 0,-1 0 0 0 0,1 0 0 0 0,0-1 0 0 0,-1 1 0 0 0,1 0 0 0 0,0 0 0 0 0,2 2 0 0 0,-1 0 0 0 0,1 6 0 0 0,-2-6 0 0 0,0-1 0 0 0,0 1 0 0 0,1-1 0 0 0,-1 1 0 0 0,1-1 0 0 0,3 6 0 0 0,0-2 0 0 0,-1 1 0 0 0,0 0 0 0 0,5 14 0 0 0,-8-18 0 0 0,0-1 0 0 0,0 0 0 0 0,0 0 0 0 0,-1-1 0 0 0,0 1 0 0 0,1 0 0 0 0,-1 0 0 0 0,0-1 0 0 0,-1 6 0 0 0,1-7 0 0 0,0 1 0 0 0,1 0 0 0 0,-1 0 0 0 0,0-1 0 0 0,0 1 0 0 0,1 0 0 0 0,-1 0 0 0 0,1-1 0 0 0,0 1 0 0 0,-1 0 0 0 0,2 1 0 0 0,4 4 0 0 0,-3-12 16 0 0,14 23-32 0 0,-11-8 16 0 0,8 9 0 0 0,-14-12 0 0 0,0 5 0 0 0,11 24 0 0 0,-6-25 0 0 0,-5-9 0 0 0,1-1 0 0 0,-1 1 0 0 0,1-1 0 0 0,-1 1 0 0 0,1-1 0 0 0,0 1 0 0 0,-1-1 0 0 0,1 0 0 0 0,0 1 0 0 0,0-1 0 0 0,0 0 0 0 0,0 0 0 0 0,0 0 0 0 0,2 2 0 0 0,0 1 0 0 0,3 17 0 0 0,-1 7 0 0 0,-3-24 0 0 0,2 17 0 0 0,-5-18-2 0 0,2 3 2 0 0,9 9 15 0 0,9 4 52 0 0,-12-8-67 0 0,3 5 0 0 0,-10-12 0 0 0,0 0 0 0 0,5 6 0 0 0,3 1 0 0 0,-6 1 0 0 0,3-1 0 0 0,2 2 0 0 0,1-3-12 0 0,-2 1-36 0 0,-2 2 36 0 0,-3-9 12 0 0,1-1 0 0 0,-1 1 0 0 0,0-1 0 0 0,1 1 0 0 0,4 5 0 0 0,-5-6 0 0 0,0-1 0 0 0,0 0 0 0 0,0 0 0 0 0,0 0 0 0 0,-1 1 0 0 0,1-1 0 0 0,0 0 0 0 0,-1 1 0 0 0,0 2 0 0 0,4 6 0 0 0,-1-9 0 0 0,0 0 0 0 0,0 11 0 0 0,-2-8 0 0 0,2 3 0 0 0,11 12 0 0 0,-7-10 0 0 0,-2-1 0 0 0,1 5 0 0 0,-3-3 0 0 0,2 15 0 0 0,-3-2 0 0 0,-2-14 0 0 0,-3 0 0 0 0,3-8 0 0 0,-1 0 0 0 0,0 0 0 0 0,1 0 0 0 0,-1 0 0 0 0,1 0 0 0 0,0-1 0 0 0,0 1 0 0 0,0 0 0 0 0,0 0 0 0 0,0 2 0 0 0,0-1 0 0 0,0 0 0 0 0,1 0 0 0 0,0-1 0 0 0,-1 1 0 0 0,1-1 0 0 0,0 1 0 0 0,0-1 0 0 0,0 1 0 0 0,1-1 0 0 0,0 3 0 0 0,0-3 0 0 0,-1 0 0 0 0,0 0 0 0 0,0 0 0 0 0,0 0 0 0 0,0 0 0 0 0,0 0 0 0 0,0 0 0 0 0,-1 1 0 0 0,1-1 0 0 0,-1 0 0 0 0,0 0 0 0 0,1 1 0 0 0,-1-1 0 0 0,0 0 0 0 0,0 1 0 0 0,-1 3 0 0 0,1-4 0 0 0,-1-1 0 0 0,1 0 0 0 0,0 1 0 0 0,0-1 0 0 0,0 1 0 0 0,0-1 0 0 0,0 0 0 0 0,0 1 0 0 0,0-1 0 0 0,1 1 0 0 0,-1-1 0 0 0,0 0 0 0 0,1 1 0 0 0,-1-1 0 0 0,1 0 0 0 0,-1 1 0 0 0,1-1 0 0 0,0 0 0 0 0,0 0 0 0 0,-1 0 0 0 0,3 2 0 0 0,0 2 0 0 0,-2-3 0 0 0,0 0 0 0 0,0-1 0 0 0,0 1 0 0 0,-1 0 0 0 0,1 0 0 0 0,-1 0 0 0 0,1 0 0 0 0,-1 0 0 0 0,0 0 0 0 0,1 3 0 0 0,-1-3 0 0 0,0 1 0 0 0,0-1 0 0 0,0 0 0 0 0,1 0 0 0 0,-1 0 0 0 0,1 1 0 0 0,1 2 0 0 0,0-1 0 0 0,-1 0 0 0 0,0 1 0 0 0,1-1 0 0 0,-2 0 0 0 0,2 7 0 0 0,-2-6 0 0 0,1-1 0 0 0,0 0 0 0 0,0 1 0 0 0,0-1 0 0 0,2 5 0 0 0,-2-7 0 0 0,0-1 0 0 0,-1 0 0 0 0,1 1 0 0 0,-1-1 0 0 0,1 0 0 0 0,-1 1 0 0 0,0-1 0 0 0,1 0 0 0 0,-1 1 0 0 0,0-1 0 0 0,0 1 0 0 0,0-1 0 0 0,0 1 0 0 0,0-1 0 0 0,0 0 0 0 0,-1 1 0 0 0,1-1 0 0 0,0 1 0 0 0,-1 1 0 0 0,-1 2 0 0 0,2-3 0 0 0,0 1 0 0 0,0-1 0 0 0,0 0 0 0 0,0 1 0 0 0,0-1 0 0 0,1 0 0 0 0,-1 0 0 0 0,1 1 0 0 0,-1-1 0 0 0,1 0 0 0 0,0 0 0 0 0,0 0 0 0 0,0 0 0 0 0,0 0 0 0 0,0 0 0 0 0,0 0 0 0 0,2 2 0 0 0,11 21 0 0 0,-7-6 0 0 0,-4-11 0 0 0,0 0 0 0 0,1-1 0 0 0,-1 1 0 0 0,7 8 0 0 0,12 32 0 0 0,-21-45 0 0 0,0 1 0 0 0,0-1 0 0 0,0 0 0 0 0,0 1 0 0 0,0-1 0 0 0,-1 1 0 0 0,1 3 0 0 0,2 14 0 0 0,0-14 0 0 0,0 0 0 0 0,0-1 0 0 0,1 1 0 0 0,6 10 0 0 0,-8-15 0 0 0,2 9 0 0 0,-3-8 0 0 0,0 0 0 0 0,0-1 0 0 0,-1 1 0 0 0,1 0 0 0 0,1 0 0 0 0,-1 0 0 0 0,0-1 0 0 0,1 1 0 0 0,2 3 0 0 0,-2-3 0 0 0,3 10 0 0 0,-3-5 0 0 0,8 22 0 0 0,-5-17 0 0 0,10 41 0 0 0,-4-17 0 0 0,-5-25 0 0 0,-3-6 0 0 0,0 0 0 0 0,0 1 0 0 0,3 10 0 0 0,15 62 0 0 0,-19-68 0 0 0,2-1 0 0 0,8 20 0 0 0,5 15 0 0 0,-1 20 0 0 0,-15-62 0 0 0,0 1 0 0 0,0-1 0 0 0,1 1 0 0 0,-1-1 0 0 0,5 7 0 0 0,3 10 0 0 0,-2-1 0 0 0,2 4 0 0 0,-9-20 0 0 0,1 0 0 0 0,0 0 0 0 0,1 0 0 0 0,-1 0 0 0 0,0 0 0 0 0,3 3 0 0 0,6 13 0 0 0,2 15 0 0 0,49 131 0 0 0,1-19 0 0 0,-59-140 0 0 0,-2 0 0 0 0,1 0 0 0 0,0 1 0 0 0,-1-1 0 0 0,0 11 0 0 0,0-14 0 0 0,-1 0 0 0 0,0 1 0 0 0,1-1 0 0 0,0 0 0 0 0,0 0 0 0 0,0 0 0 0 0,2 5 0 0 0,4 11 0 0 0,10 45 0 0 0,-5-32 0 0 0,-10-27 0 0 0,0 0 0 0 0,0 0 0 0 0,0 0 0 0 0,-1 0 0 0 0,1 0 0 0 0,-1 0 0 0 0,1 10 0 0 0,2 40 0 0 0,-4-51 0 0 0,0 0 0 0 0,1 0 0 0 0,0-1 0 0 0,0 1 0 0 0,0-1 0 0 0,0 1 0 0 0,2 4 0 0 0,-1-5 0 0 0,-1 1 0 0 0,0-1 0 0 0,1 1 0 0 0,-1 0 0 0 0,-1-1 0 0 0,1 1 0 0 0,0 5 0 0 0,0 3 0 0 0,0 0 0 0 0,2 0 0 0 0,-1 0 0 0 0,1 0 0 0 0,5 11 0 0 0,4 17 0 0 0,-11-34 0 0 0,-1-5 0 0 0,0 1 0 0 0,0-1 0 0 0,1 0 0 0 0,-1 1 0 0 0,1-1 0 0 0,-1 1 0 0 0,1-1 0 0 0,-1 0 0 0 0,2 3 0 0 0,-2-4 0 0 0,1 0 0 0 0,-1 1 0 0 0,1 0 0 0 0,-1-1 0 0 0,1 1 0 0 0,-1-1 0 0 0,0 1 0 0 0,1-1 0 0 0,-1 1 0 0 0,0 0 0 0 0,1-1 0 0 0,-1 1 0 0 0,0 0 0 0 0,0-1 0 0 0,0 1 0 0 0,0 0 0 0 0,0-1 0 0 0,0 1 0 0 0,0 0 0 0 0,0-1 0 0 0,0 1 0 0 0,0 0 0 0 0,0 0 0 0 0,0 1 0 0 0,-1 0 0 0 0,0 5 0 0 0,1-5 0 0 0,0-1 0 0 0,0 1 0 0 0,0-1 0 0 0,0 1 0 0 0,0-1 0 0 0,0 1 0 0 0,0-1 0 0 0,0 0 0 0 0,1 1 0 0 0,-1-1 0 0 0,1 1 0 0 0,-1-1 0 0 0,1 1 0 0 0,-1-1 0 0 0,1 0 0 0 0,0 0 0 0 0,1 3 0 0 0,1 7 0 0 0,0 19 0 0 0,-2-27 0 0 0,-1 0 0 0 0,1 0 0 0 0,0 0 0 0 0,0 0 0 0 0,0 0 0 0 0,3 5 0 0 0,0-1 0 0 0,-1 0 0 0 0,0 0 0 0 0,2 8 0 0 0,-5-11 0 0 0,11 15 0 0 0,-10-18 0 0 0,0 0 0 0 0,0 1 0 0 0,0-1 0 0 0,-1 0 0 0 0,1 0 0 0 0,0 1 0 0 0,0-1 0 0 0,-1 0 0 0 0,1 1 0 0 0,-1-1 0 0 0,1 1 0 0 0,-1 1 0 0 0,2 2 0 0 0,0-1 0 0 0,2 7 0 0 0,-4-10 0 0 0,-1 0 0 0 0,1 0 0 0 0,0 0 0 0 0,-1 0 0 0 0,1-1 0 0 0,0 1 0 0 0,0 0 0 0 0,0 0 0 0 0,0 0 0 0 0,0 0 0 0 0,0 0 0 0 0,0 0 0 0 0,0 0 0 0 0,1 0 0 0 0,-1 0 0 0 0,0 0 0 0 0,1 1 0 0 0,2 9 0 0 0,7 16 0 0 0,-4-17 0 0 0,-6-9 0 0 0,1 0 0 0 0,0 0 0 0 0,0 0 0 0 0,0 0 0 0 0,0 0 0 0 0,-1 0 0 0 0,1 0 0 0 0,0 0 0 0 0,-1 1 0 0 0,1-1 0 0 0,-1 0 0 0 0,1 1 0 0 0,-1-1 0 0 0,1 3 0 0 0,1 0 0 0 0,7 12 0 0 0,-8-12 0 0 0,-1-1 0 0 0,14 31 0 0 0,-5-18 0 0 0,-7-12 0 0 0,1 0 0 0 0,-1 1 0 0 0,0-1 0 0 0,0 1 0 0 0,-1-1 0 0 0,1 1 0 0 0,1 8 0 0 0,-3-3 0 0 0,0-9 0 0 0,0 1 0 0 0,0 0 0 0 0,0 0 0 0 0,0-1 0 0 0,1 1 0 0 0,-1 0 0 0 0,0-1 0 0 0,1 1 0 0 0,-1 0 0 0 0,1-1 0 0 0,0 1 0 0 0,-1 0 0 0 0,2 1 0 0 0,9 38 0 0 0,-5-31 0 0 0,-5-8 0 0 0,1 0 0 0 0,-1 0 0 0 0,1 0 0 0 0,-1 0 0 0 0,0 0 0 0 0,0 0 0 0 0,0 1 0 0 0,0-1 0 0 0,0 1 0 0 0,-1-1 0 0 0,1 3 0 0 0,-1 0 0 0 0,7 14 0 0 0,-2-5 0 0 0,-2-6 0 0 0,0 0 0 0 0,1 0 0 0 0,-1-1 0 0 0,10 13 0 0 0,-4-1 0 0 0,7 24 0 0 0,-10-25 0 0 0,-4-15 0 0 0,1 0 0 0 0,2 11 0 0 0,0 18 0 0 0,1-5 0 0 0,-6-21 0 0 0,6 9 0 0 0,-3-8 0 0 0,14 29 0 0 0,-13-24 0 0 0,3-5 0 0 0,-3-6 0 0 0,1 2 0 0 0,6 16 0 0 0,1 0 0 0 0,-9-14 0 0 0,1 0 0 0 0,-1 0 0 0 0,-1 1 0 0 0,4 9 0 0 0,4 11 0 0 0,-5-17 0 0 0,-2-11 0 0 0,6 8 0 0 0,-4 0 0 0 0,0-1 0 0 0,0 1 0 0 0,-1 0 0 0 0,5 8 0 0 0,-3-4 0 0 0,-4-7 0 0 0,-1-2 0 0 0,13 7 0 0 0,-9 1 0 0 0,6 13 0 0 0,-8-17 0 0 0,-1 0 0 0 0,13 13 0 0 0,-9-9 0 0 0,4-2 0 0 0,3 3 0 0 0,-11-6 0 0 0,0 0 0 0 0,21 26 0 0 0,-16-18 0 0 0,-5-6 0 0 0,3 2 0 0 0,-3-7 0 0 0,14 22 0 0 0,-10-13 0 0 0,-1 0 0 0 0,0-1 0 0 0,1 0 0 0 0,3 0 0 0 0,-4 1 0 0 0,1 0 0 0 0,0 0 0 0 0,2-2 0 0 0,-1 1 0 0 0,13 15 0 0 0,-10-11 0 0 0,-10-9 0 0 0,12 14 0 0 0,-7-12 0 0 0,-3-4 0 0 0,0 0 0 0 0,0 0 0 0 0,0 1 0 0 0,-1-1 0 0 0,1 1 0 0 0,1 3 0 0 0,-1-2 0 0 0,-1-3 0 0 0,12 10 0 0 0,-8-3 0 0 0,-4-6 0 0 0,0 0 0 0 0,0-1 0 0 0,0 1 1 0 0,0-1-1 0 0,0 1 0 0 0,0 0 0 0 0,0-1 0 0 0,0 0 0 0 0,0 1 0 0 0,1-1 0 0 0,-1 0 0 0 0,1 0 0 0 0,-1 1 1 0 0,1-1-1 0 0,-1 0 0 0 0,1-1 0 0 0,-1 1 0 0 0,1 0 0 0 0,0 0 0 0 0,2 0 0 0 0,1 1 9 0 0,-3 0 33 0 0,4 5-20 0 0,4-1 31 0 0,15 7 11 0 0,-21-11-56 0 0,13 2 37 0 0,-6-1-34 0 0,3-1-11 0 0,-2 5 0 0 0,-1-6 0 0 0,0-1 11 0 0,-6 0-1 0 0,-1 0 0 0 0,1-1 0 0 0,-1 0 0 0 0,0 0 0 0 0,1 0 0 0 0,5-4 0 0 0,4 0 33 0 0,9-3-20 0 0,4-6 42 0 0,-25 13-57 0 0,0 0-1 0 0,0-1 1 0 0,0 1-1 0 0,0 0 1 0 0,0-1-1 0 0,0 0 1 0 0,3-3-1 0 0,2-1 5 0 0,3-3 36 0 0,12-29 119 0 0,-22 37-163 0 0,1 0 1 0 0,-1 0-1 0 0,1 0 1 0 0,0 1-1 0 0,-1-1 0 0 0,1 0 1 0 0,0 0-1 0 0,0 0 1 0 0,0 1-1 0 0,0-1 1 0 0,-1 0-1 0 0,1 1 0 0 0,0-1 1 0 0,2 0-1 0 0,-2 1 4 0 0,0-1-1 0 0,0 0 0 0 0,0 1 1 0 0,0-1-1 0 0,0 0 1 0 0,0 1-1 0 0,0-1 0 0 0,0 0 1 0 0,0 0-1 0 0,0 0 1 0 0,-1 0-1 0 0,2-1 0 0 0,5-10 63 0 0,0 1-1 0 0,15-19 0 0 0,4-11-2 0 0,-22 36-67 0 0,0 0 0 0 0,1 1 0 0 0,0-1 0 0 0,9-5 0 0 0,-12 8 0 0 0,0 0 0 0 0,0 0 0 0 0,0 0 0 0 0,-1 0 0 0 0,1 0 0 0 0,0 0 0 0 0,1-4 0 0 0,-2 4 0 0 0,1 0 0 0 0,-1 0 0 0 0,1 0 0 0 0,-1 1 0 0 0,1-1 0 0 0,-1 0 0 0 0,3-1 0 0 0,0 0 0 0 0,-1 0 0 0 0,1-1 0 0 0,-1 1 0 0 0,0-1 0 0 0,0 1 0 0 0,-1-1 0 0 0,1 0 0 0 0,-1 0 0 0 0,0 0 0 0 0,0 0 0 0 0,0 0 0 0 0,0-1 0 0 0,2-7 0 0 0,-2 5 0 0 0,0 0 0 0 0,1 0 0 0 0,0 0 0 0 0,1 0 0 0 0,5-8 0 0 0,0 5 1 0 0,-5 4 1 0 0,1 0 0 0 0,0 0 0 0 0,-1-1 0 0 0,5-9 0 0 0,-6 14 40 0 0,-2 2-40 0 0,0 0 0 0 0,-1 0 0 0 0,1-1 0 0 0,0 1 0 0 0,0 0-1 0 0,0 0 1 0 0,0-1 0 0 0,-1 1 0 0 0,1-1 0 0 0,0 1 0 0 0,0-1 0 0 0,-1 1-1 0 0,1-1 1 0 0,0 1 0 0 0,-1-1 0 0 0,1 0 0 0 0,0 1 0 0 0,-1-1-1 0 0,1 0 1 0 0,-1 0 0 0 0,1 1 0 0 0,0-2 0 0 0,-1 1-1 0 0,1 0 0 0 0,-1 0 1 0 0,1 0-1 0 0,0 0 1 0 0,-1 0-1 0 0,1 0 0 0 0,0 0 1 0 0,0 0-1 0 0,-1 1 0 0 0,1-1 1 0 0,0 0-1 0 0,0 1 0 0 0,0-1 1 0 0,0 0-1 0 0,0 1 0 0 0,0-1 1 0 0,0 1-1 0 0,0 0 0 0 0,0-1 1 0 0,0 1-1 0 0,1 0 0 0 0,-1 0 1 0 0,1 0-1 0 0,7-1-1 0 0,-7 0 0 0 0,3 2 0 0 0,31 42 64 0 0,-36-43-64 0 0,0 0 0 0 0,0 0 0 0 0,0 1 0 0 0,0-1 0 0 0,1 0 0 0 0,-1 0 0 0 0,0 0 0 0 0,0 0 0 0 0,0 1 0 0 0,1-1 0 0 0,-1 0 0 0 0,0 0 0 0 0,0 0 0 0 0,1 0 0 0 0,-1 0 0 0 0,0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0,-5 7-26 0 0,0 0 1 0 0,1 0 0 0 0,-1 0 0 0 0,0 1 0 0 0,1-1 0 0 0,-1 0-1 0 0,0 0 1 0 0,0 0 0 0 0,1 0 0 0 0,-1 1 0 0 0,0-1 0 0 0,0 0-1 0 0,1 0 1 0 0,-1 1 0 0 0,0-1 0 0 0,0 0 0 0 0,0 0 0 0 0,1 1-1 0 0,-1-1 1 0 0,0 0 0 0 0,0 1 0 0 0,0-1 0 0 0,0 0-1 0 0,0 0 1 0 0,0 1 0 0 0,0-1 0 0 0,1 1 0 0 0,0 0 20 0 0,0-8 0 0 0,4-32 1 0 0,0 25 5 0 0,-5 14-26 0 0,0 0-1 0 0,0 0 0 0 0,0 0 1 0 0,1 0-1 0 0,-1 0 1 0 0,0 0-1 0 0,0-1 0 0 0,0 1 1 0 0,0 0-1 0 0,0 0 0 0 0,0 0 1 0 0,1 0-1 0 0,-1 0 0 0 0,0 0 1 0 0,0 0-1 0 0,0 0 0 0 0,0 0 1 0 0,1 0-1 0 0,-1-1 0 0 0,0 1 1 0 0,0 0-1 0 0,0 0 1 0 0,0 0-1 0 0,1 0 0 0 0,-1 0 1 0 0,0 0-1 0 0,0 0 0 0 0,0 0 1 0 0,0 0-1 0 0,1 1 0 0 0,-1-1 1 0 0,0 0-1 0 0,1 0 4 0 0,-1 0-1 0 0,0 1 1 0 0,1-1-1 0 0,-1 1 1 0 0,1-1-1 0 0,-1 1 1 0 0,0-1-1 0 0,0 0 1 0 0,1 1 0 0 0,-1-1-1 0 0,0 1 1 0 0,0-1-1 0 0,1 1 1 0 0,-1 0-1 0 0,0-1 1 0 0,0 1-1 0 0,0-1 1 0 0,0 2-1 0 0,2-19 23 0 0,1 0 0 0 0,1 1-1 0 0,0-1 1 0 0,7-15-1 0 0,5-11 16 0 0,-10 25-16 0 0,1 1-1 0 0,0 0 1 0 0,16-26-1 0 0,-18 34-24 0 0,0 0 0 0 0,0 0 0 0 0,6-16 0 0 0,-2 5 0 0 0,-8 18 0 0 0,1 0 0 0 0,-1 0 0 0 0,0 0 0 0 0,0 0 0 0 0,0-1 0 0 0,-1 1 0 0 0,1 0 0 0 0,0-1 0 0 0,-1 1 0 0 0,0 0 0 0 0,1-1 0 0 0,-1-2 0 0 0,0-2 0 0 0,1 1 0 0 0,0-1 0 0 0,3-13 0 0 0,2-6 0 0 0,-4 18 0 0 0,0 1 0 0 0,0-1 0 0 0,1 1 0 0 0,-1 0 0 0 0,7-10 0 0 0,7-18 0 0 0,-11 19 0 0 0,2 1 0 0 0,11-21 0 0 0,-11 20 0 0 0,0 0 0 0 0,9-33 0 0 0,-14 42 0 0 0,-1 5 0 0 0,-1 0 0 0 0,1 0 0 0 0,0 0 0 0 0,0 0 0 0 0,0 0 0 0 0,0 0 0 0 0,0 0 0 0 0,2-3 0 0 0,-2 3 0 0 0,0 1 0 0 0,-1 0 0 0 0,1-1 0 0 0,-1 1 0 0 0,1-1 0 0 0,-1 1 0 0 0,0-1 0 0 0,1 1 0 0 0,-1-1 0 0 0,0-1 0 0 0,0 1 0 0 0,0 1 0 0 0,0-1 0 0 0,0 1 0 0 0,0 0 0 0 0,1-1 0 0 0,-1 1 0 0 0,0-1 0 0 0,1 1 0 0 0,-1 0 0 0 0,1-1 0 0 0,0 1 0 0 0,0-1 0 0 0,2-3 5 0 0,0 1 0 0 0,0-1 0 0 0,0 0-1 0 0,-1 0 1 0 0,0 0 0 0 0,0 0 0 0 0,2-10 0 0 0,-2 8 1 0 0,0 1 0 0 0,1-1 1 0 0,5-10-1 0 0,-6 13-6 0 0,-1 0 0 0 0,1 0 0 0 0,-1-1 0 0 0,0 1 0 0 0,0 0 0 0 0,0-1 0 0 0,0 1 0 0 0,-1-8 0 0 0,1 8 0 0 0,-1-1 0 0 0,0 0 0 0 0,1 1 0 0 0,0-1 0 0 0,0 0 0 0 0,1 1 0 0 0,2-8 0 0 0,2 0 0 0 0,-6 11 0 0 0,0-1 0 0 0,1 1 0 0 0,-1 0 0 0 0,1 0 0 0 0,-1 0 0 0 0,1 0 0 0 0,0 0 0 0 0,-1 0 0 0 0,1 0 0 0 0,0 0 0 0 0,0 0 0 0 0,1-1 0 0 0,-1 1 0 0 0,0 0 0 0 0,0 0 0 0 0,0 0 0 0 0,0 0 0 0 0,-1 0 0 0 0,1 0 0 0 0,0 0 0 0 0,0 0 0 0 0,-1 0 0 0 0,1 0 0 0 0,-1-1 0 0 0,1 1 0 0 0,-1 0 0 0 0,0 0 0 0 0,1-3 0 0 0,5-11 0 0 0,4-1 0 0 0,-10 12 0 0 0,0 0 0 0 0,1-2 0 0 0,1-1 0 0 0,-1 0 0 0 0,0-9 0 0 0,-1 14 0 0 0,-1 0 0 0 0,1 0 0 0 0,0 0 0 0 0,1 0 0 0 0,-1 0 0 0 0,0 0 0 0 0,1 0 0 0 0,-1 1 0 0 0,1-1 0 0 0,0-3 0 0 0,1-6 0 0 0,-1 4 0 0 0,0-1 0 0 0,0 1 0 0 0,3-11 0 0 0,0 2 0 0 0,-3 13 0 0 0,0 0 0 0 0,0 0 0 0 0,0 0 0 0 0,1 0 0 0 0,0 0 0 0 0,2-5 0 0 0,-2 6 0 0 0,0 0 0 0 0,-1 0 0 0 0,0-1 0 0 0,1 1 0 0 0,-1-1 0 0 0,0 1 0 0 0,0-1 0 0 0,-1 1 0 0 0,1-1 0 0 0,0 1 0 0 0,-1-1 0 0 0,1-3 0 0 0,4-30 33 0 0,-1 2-2 0 0,-3 27-31 0 0,0 0 0 0 0,0 0 0 0 0,0 0 0 0 0,1 1 0 0 0,2-8 0 0 0,3-10 0 0 0,4-15 0 0 0,-9 26 0 0 0,1 0 0 0 0,0 0 0 0 0,9-22 0 0 0,-10 31 0 0 0,12-38 0 0 0,-13 40 0 0 0,-1 1 0 0 0,1-1 0 0 0,-1 1 0 0 0,1 0 0 0 0,0-1 0 0 0,-1 1 0 0 0,1 0 0 0 0,2-3 0 0 0,3-6 0 0 0,4-24 0 0 0,-9 28 0 0 0,0 1 0 0 0,1-1 0 0 0,0 0 0 0 0,5-10 0 0 0,1-3 0 0 0,-6 9 0 0 0,-1 6 0 0 0,0-1 0 0 0,1 0 0 0 0,-1 1 0 0 0,1-1 0 0 0,0 1 0 0 0,3-6 0 0 0,-4 8 0 0 0,0 0 0 0 0,0 0 0 0 0,0 0 0 0 0,0-1 0 0 0,-1 1 0 0 0,1 0 0 0 0,-1-1 0 0 0,1 1 0 0 0,-1-4 0 0 0,4-14 0 0 0,0 0 0 0 0,-3 7 0 0 0,4 3 0 0 0,-3 6 0 0 0,-1 0 0 0 0,1 1 0 0 0,-1-1 0 0 0,0 0 0 0 0,0 0 0 0 0,0 0 0 0 0,0-8 0 0 0,3-10 0 0 0,-3 18 0 0 0,0-11 0 0 0,4-2 0 0 0,-2 15 0 0 0,-1 0 0 0 0,2-14 0 0 0,6-14 0 0 0,-3 11 0 0 0,8-36 0 0 0,-15 53 0 0 0,1 1 0 0 0,-1-1 0 0 0,0 1 0 0 0,1-1 0 0 0,-1 1 0 0 0,1-1 0 0 0,-1 1 0 0 0,1-1 0 0 0,0 1 0 0 0,-1 0 0 0 0,3-3 0 0 0,-1-1 0 0 0,0-7 0 0 0,1 0 0 0 0,0 0 0 0 0,1 0 0 0 0,10-21 0 0 0,-12 30 0 0 0,0-1 0 0 0,0 0 0 0 0,0-1 0 0 0,2-7 0 0 0,1-1 0 0 0,-4 11 0 0 0,-1 0 0 0 0,1 0 0 0 0,0 0 0 0 0,0 0 0 0 0,-1 0 0 0 0,0 0 0 0 0,1-4 0 0 0,5-22 0 0 0,14-34 0 0 0,-15 50 0 0 0,-1-3 0 0 0,-4 15 0 0 0,0-1 0 0 0,0 1 0 0 0,0 0 0 0 0,0 0 0 0 0,0-1 0 0 0,0 1 0 0 0,0 0 0 0 0,0-1 0 0 0,0 1 0 0 0,0 0 0 0 0,0 0 0 0 0,0-1 0 0 0,0 1 0 0 0,0 0 0 0 0,0-1 0 0 0,0 1 0 0 0,1 0 0 0 0,-1 0 0 0 0,0-1 0 0 0,0 1 0 0 0,0 0 0 0 0,0 0 0 0 0,1-1 0 0 0,-1 1 0 0 0,0 0 0 0 0,3-4 0 0 0,-2-10 0 0 0,-1 11 0 0 0,1-1 0 0 0,8-12 0 0 0,2-10 0 0 0,-7 17 0 0 0,2-3 0 0 0,-1 2 0 0 0,0 0 0 0 0,7-27 0 0 0,-10 34 0 0 0,4-28 0 0 0,-6 26 0 0 0,0 5 0 0 0,11-22 0 0 0,-5 11 0 0 0,-6 10 0 0 0,3-11 0 0 0,-2 2 0 0 0,0 0 0 0 0,5-13 0 0 0,-1 14 0 0 0,-2 2 0 0 0,-2-4 0 0 0,0 0 0 0 0,8-32 0 0 0,-8 35 11 0 0,0 5 31 0 0,1-4-31 0 0,4-11-11 0 0,-6 17 0 0 0,0 1 0 0 0,0-1 0 0 0,0 1 0 0 0,1-1 0 0 0,-1 1 0 0 0,0-1 0 0 0,0 0 0 0 0,0 1 0 0 0,0-1 0 0 0,0 1 0 0 0,0-1 0 0 0,0 0 0 0 0,0 1 0 0 0,0-1 0 0 0,0 0 0 0 0,-1 1 0 0 0,1-2 0 0 0,-3-10 0 0 0,6 1 0 0 0,-1 2 0 0 0,-2 8 0 0 0,0 0 0 0 0,0 1 0 0 0,0-1 0 0 0,0 0 0 0 0,0 1 0 0 0,0-1 0 0 0,1 0 0 0 0,-1 1 0 0 0,0-1 0 0 0,0 1 0 0 0,1-1 0 0 0,-1 0 0 0 0,0 1 0 0 0,1-1 0 0 0,-1 1 0 0 0,1-1 0 0 0,-1 1 0 0 0,0-1 0 0 0,1 1 0 0 0,0-1 0 0 0,4-17 0 0 0,-1-6 0 0 0,-2 20 0 0 0,-1 4 0 0 0,-1-1 0 0 0,1 0 0 0 0,0 0 0 0 0,-1 1 0 0 0,1-1 0 0 0,-1 0 0 0 0,1 0 0 0 0,-1 0 0 0 0,1 0 0 0 0,-1 0 0 0 0,0 0 0 0 0,1 1 0 0 0,-1-1 0 0 0,0 0 0 0 0,0 0 0 0 0,1-2 0 0 0,0-7 0 0 0,0-7 0 0 0,-1 16 0 0 0,1 0 0 0 0,-1 0 0 0 0,0 0 0 0 0,0 0 0 0 0,1 0 0 0 0,-1 0 0 0 0,0 0 0 0 0,1 0 0 0 0,-1 0 0 0 0,1 0 0 0 0,-1 0 0 0 0,1 0 0 0 0,0 0 0 0 0,-1 0 0 0 0,2-1 0 0 0,7-14 11 0 0,-7 6 45 0 0,-2 4-59 0 0,9-11 78 0 0,-4 0-22 0 0,-4 9-53 0 0,-1 4 0 0 0,4-10 64 0 0,-1 9 20 0 0,-3 4-82 0 0,1 0 0 0 0,-1 0 0 0 0,1-1 0 0 0,-1 1 0 0 0,1 0-1 0 0,-1 0 1 0 0,0-1 0 0 0,1 1 0 0 0,-1 0 0 0 0,0 0 0 0 0,0-1 0 0 0,0 1-1 0 0,0 0 1 0 0,0-3 0 0 0,0 1-65 0 0,0 0-3 0 0,0-2-2907 0 0,0-3 1435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6:14.9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3316 3680 0 0,'0'0'1876'0'0,"2"-1"-207"0"0,2-3-859 0 0,0 0 0 0 0,-1-1-1 0 0,1 1 1 0 0,-1-1 0 0 0,0 1 0 0 0,-1-1-1 0 0,1 0 1 0 0,-1 0 0 0 0,0 0 0 0 0,0 0-1 0 0,2-9 1 0 0,7-20 1615 0 0,-10 28-2039 0 0,1 0-1 0 0,0 0 1 0 0,3-9 0 0 0,4-13 670 0 0,3-3-218 0 0,-3 9-444 0 0,9-28 269 0 0,-9 30-523 0 0,-2 0-1 0 0,6-28 0 0 0,-6 24-56 0 0,-5 14-25 0 0,1 1-1 0 0,1-18 1 0 0,-2 18-17 0 0,0-1 0 0 0,0 1 1 0 0,5-12-1 0 0,2-5 37 0 0,-1-9 35 0 0,13-40 153 0 0,-14 53-172 0 0,3-25 0 0 0,-5 25 13 0 0,10-33 0 0 0,16-57 147 0 0,-26 98-225 0 0,-1-1 0 0 0,0 0 1 0 0,-1 0-1 0 0,2-22 0 0 0,-4 30-25 0 0,1-1-1 0 0,0 0 0 0 0,0 1 0 0 0,5-12 1 0 0,4-17-34 0 0,-2 0 9 0 0,21-53 1 0 0,-16 52 294 0 0,-5 12-341 0 0,0 0-169 0 0,8-33-1 0 0,18-97 813 0 0,-25 99-391 0 0,-8 40-150 0 0,0 1-1 0 0,7-22 0 0 0,-5 24-66 0 0,0 1 0 0 0,1 0 0 0 0,11-21 0 0 0,-8 21-6 0 0,-1 0 1 0 0,-1 0-1 0 0,0 0 0 0 0,0-1 0 0 0,-1 0 1 0 0,-1 0-1 0 0,0-1 0 0 0,3-23 0 0 0,9-19 530 0 0,-12 37-492 0 0,1 0 0 0 0,1 1 0 0 0,1 0 0 0 0,17-32 0 0 0,-21 43 0 0 0,-1 0 0 0 0,4-14 0 0 0,5-13 0 0 0,-5 22 0 0 0,-2 1 0 0 0,1-1 0 0 0,-2 0 0 0 0,5-19 0 0 0,-3 10 0 0 0,9-24 0 0 0,-3 13 0 0 0,-1 12 0 0 0,-9 18 0 0 0,0 0 0 0 0,1 0 0 0 0,-1 0 0 0 0,0 0 0 0 0,0 0 0 0 0,0-1 0 0 0,-1 1 0 0 0,2-4 0 0 0,-1-2 0 0 0,1 1 0 0 0,0-1 0 0 0,4-8 0 0 0,5-21 0 0 0,3-10 0 0 0,-8 28-2 0 0,1-1 15 0 0,-3 0-5 0 0,1 0 1 0 0,1 0 0 0 0,0 1-1 0 0,2 0 1 0 0,14-28-1 0 0,3-10-6 0 0,-15 29-2 0 0,-8 20 0 0 0,0 1 0 0 0,1 0 0 0 0,6-13 0 0 0,-8 18 0 0 0,0 1 0 0 0,0-1 0 0 0,-1 1 0 0 0,1-1 0 0 0,-1 1 0 0 0,0-1 0 0 0,1 1 0 0 0,-1-1 0 0 0,0 1 0 0 0,0-3 0 0 0,0 2 0 0 0,0 0 0 0 0,0 1 0 0 0,1-1 0 0 0,-1 1 0 0 0,0-1 0 0 0,1 1 0 0 0,-1 0 0 0 0,1-1 0 0 0,-1 1 0 0 0,1-1 0 0 0,0-1 0 0 0,20-40 0 0 0,-19 41 0 0 0,-1 0 0 0 0,-1-1 0 0 0,1 1 0 0 0,0-1 0 0 0,0 1 0 0 0,-1-1 0 0 0,1-2 0 0 0,-1 3 0 0 0,0 0 0 0 0,1 0 0 0 0,-1 0 0 0 0,0 0 0 0 0,1 0 0 0 0,0 0 0 0 0,0 0 0 0 0,-1 0 0 0 0,1 0 0 0 0,0 0 0 0 0,2-2 0 0 0,5-12 0 0 0,-7 14 0 0 0,0 0 0 0 0,0 0 0 0 0,0 0 0 0 0,0 0 0 0 0,0 0 0 0 0,0 0 0 0 0,0 0 0 0 0,4-3 0 0 0,0-1 0 0 0,-3 4 0 0 0,0-1 0 0 0,-1 0 0 0 0,1 0 0 0 0,-1 0 0 0 0,0 0 0 0 0,0 0 0 0 0,1-4 0 0 0,-2 5 0 0 0,1 0 0 0 0,-1 0 0 0 0,1 1 0 0 0,0-1 0 0 0,0 0 0 0 0,0 0 0 0 0,0 0 0 0 0,0 1 0 0 0,0-1 0 0 0,0 0 0 0 0,1 1 0 0 0,0-2 0 0 0,0 1 0 0 0,-1 0 0 0 0,0 0 0 0 0,0 0 0 0 0,0 0 0 0 0,0 0 0 0 0,0 0 0 0 0,-1 0 0 0 0,1-1 0 0 0,0-3 0 0 0,-1 4 0 0 0,1-1 0 0 0,-1 1 0 0 0,1-1 0 0 0,0 1 0 0 0,0-1 0 0 0,2-3 0 0 0,1 1 0 0 0,-3 4 0 0 0,-1 0 0 0 0,1 0 0 0 0,0 0 0 0 0,0-1 0 0 0,-1 1 0 0 0,1 0 0 0 0,-1 0 0 0 0,1-1 0 0 0,-1 1 0 0 0,1-2 0 0 0,-1 0 0 0 0,4-8 0 0 0,0 9 0 0 0,8-20 0 0 0,-11 19 0 0 0,0 2 0 0 0,11-14 0 0 0,-8 8 0 0 0,-3 5 0 0 0,0 0 0 0 0,0 0 0 0 0,1 0 0 0 0,-1 0 0 0 0,0 1 0 0 0,1-1 0 0 0,-1 0 0 0 0,1 1 0 0 0,2-3 0 0 0,21-27 0 0 0,-13 14 0 0 0,-10 14 0 0 0,0 0 0 0 0,-1-1 0 0 0,1 1 0 0 0,-1-1 0 0 0,1 1 0 0 0,-1-1 0 0 0,0 1 0 0 0,1-8 0 0 0,2-6 0 0 0,4 2 0 0 0,1 4 1 0 0,-4 10 2 0 0,-3 1 4 0 0,16-11 38 0 0,-15 9-37 0 0,2-6 3 0 0,-4 8-8 0 0,-1-1 0 0 0,1 1 0 0 0,-1-1 0 0 0,1 1 0 0 0,-1-1 0 0 0,1 1 1 0 0,-1-1-1 0 0,1 1 0 0 0,0 0 0 0 0,-1-1 0 0 0,1 1 0 0 0,0 0 0 0 0,-1-1 0 0 0,1 1 0 0 0,0 0 0 0 0,-1 0 1 0 0,3 0-1 0 0,-1-1 6 0 0,-1 1-3 0 0,0-1-1 0 0,1 0 1 0 0,-1 0-1 0 0,0 0 1 0 0,1 0-1 0 0,-1 0 1 0 0,0 0 0 0 0,0 0-1 0 0,0 0 1 0 0,1-2-1 0 0,0 1 0 0 0,0 0-1 0 0,0 0 0 0 0,0 0 1 0 0,0 0-1 0 0,0 1 0 0 0,0-1 1 0 0,0 1-1 0 0,0 0 0 0 0,1-1 1 0 0,-1 1-1 0 0,3-1 1 0 0,21-14 77 0 0,6-6 68 0 0,-20 18-86 0 0,-6 2-9 0 0,0 1 0 0 0,0 0 1 0 0,1 1-1 0 0,10-1 1 0 0,-3 1-45 0 0,-8 0-8 0 0,21 5-4 0 0,-13-3 1 0 0,1-1 0 0 0,0-1 0 0 0,-2 0 11 0 0,-8 1 31 0 0,8 3-31 0 0,-12-3-11 0 0,1-1 0 0 0,0 1 0 0 0,0-1 0 0 0,0 0 0 0 0,-1 0 0 0 0,1 0 0 0 0,0 0 0 0 0,0 0 0 0 0,0 0 0 0 0,3-1 0 0 0,-2 2 0 0 0,11 6 0 0 0,-9-5 0 0 0,11 8 0 0 0,-13-7 0 0 0,0 1 0 0 0,13 5 0 0 0,-11-7 0 0 0,26 17 0 0 0,-28-17 0 0 0,0 1 0 0 0,0-1 0 0 0,0 0 0 0 0,0 1 0 0 0,-1-1 0 0 0,1 1 0 0 0,0 0 0 0 0,-1 0 0 0 0,3 5 0 0 0,17 22 0 0 0,-7-16 13 0 0,-12-12-8 0 0,-1 0 0 0 0,0 0 0 0 0,1 1 0 0 0,-1-1 0 0 0,0 1 0 0 0,0-1 0 0 0,3 5 0 0 0,-4-4-3 0 0,0-1-1 0 0,0 0 0 0 0,0 0 0 0 0,0 0 0 0 0,0 1 0 0 0,1-1 0 0 0,-1-1 0 0 0,1 1 0 0 0,2 2 0 0 0,1 3-1 0 0,2 1 0 0 0,-4-5 0 0 0,0 1 0 0 0,0-1 0 0 0,0 1 0 0 0,-1 0 0 0 0,3 4 0 0 0,0 0 0 0 0,3 8 0 0 0,5 5 0 0 0,-12-19 0 0 0,1-1 0 0 0,0 1 0 0 0,-1 0 0 0 0,0 0 0 0 0,1 0 0 0 0,-1 0 0 0 0,0 0 0 0 0,0 0 0 0 0,0 0 0 0 0,0 1 0 0 0,0-1 0 0 0,0 3 0 0 0,5 9 0 0 0,-1-6 9 0 0,0 0 0 0 0,-1 0 1 0 0,0 1-1 0 0,-1-1 0 0 0,1 1 0 0 0,2 12 0 0 0,-6-20-9 0 0,0 0 0 0 0,1 0 0 0 0,-1 0 0 0 0,0 1 0 0 0,1-1 0 0 0,-1 0 0 0 0,1 0 0 0 0,-1 0 0 0 0,1 0 0 0 0,-1 0 0 0 0,1 0 0 0 0,0 0 0 0 0,1 2 0 0 0,11 14 0 0 0,12 19 0 0 0,-6-2 0 0 0,-6-14 0 0 0,-10-17 0 0 0,-1 0 0 0 0,1 1 0 0 0,0 0 0 0 0,-1 0 0 0 0,0 0 0 0 0,0 0 0 0 0,0 0 0 0 0,0 0 0 0 0,-1 1 0 0 0,2 7 0 0 0,6 1 0 0 0,-8-12 0 0 0,0 1 0 0 0,-1-1 0 0 0,1 0 0 0 0,0 0 0 0 0,0 0 0 0 0,-1 0 0 0 0,1 1 0 0 0,0-1 0 0 0,-1 0 0 0 0,1 3 0 0 0,0-2 0 0 0,0-1 0 0 0,-1 1 0 0 0,1 0 0 0 0,0-1 0 0 0,0 1 0 0 0,0 0 0 0 0,0-1 0 0 0,0 0 0 0 0,0 1 0 0 0,2 1 0 0 0,4 5 0 0 0,14 16 0 0 0,-10-5 0 0 0,-4-9 0 0 0,-3-5 0 0 0,0 1 0 0 0,0 0 0 0 0,0 0 0 0 0,-1 0 0 0 0,0 0 0 0 0,0 1 0 0 0,2 7 0 0 0,-2-7 0 0 0,9 10 0 0 0,-6-6 0 0 0,29 57 0 0 0,-29-54 0 0 0,-5-13 0 0 0,0 1 0 0 0,0 0 0 0 0,0 0 0 0 0,0 1 0 0 0,0-1 0 0 0,0 0 0 0 0,-1 0 0 0 0,1 0 0 0 0,-1 1 0 0 0,1 2 0 0 0,-1 0 4 0 0,1 1-1 0 0,0-1 0 0 0,0 0 1 0 0,0 0-1 0 0,1 0 0 0 0,3 7 1 0 0,4 20 25 0 0,-8-26-27 0 0,1 1-1 0 0,0 0 1 0 0,0 0-1 0 0,0-1 0 0 0,1 1 1 0 0,0-1-1 0 0,3 7 1 0 0,0-1-3 0 0,-5-11 1 0 0,-1-1 0 0 0,1 1 0 0 0,-1 0 0 0 0,1-1 0 0 0,-1 1 0 0 0,1 0 0 0 0,-1 0 0 0 0,0 0 0 0 0,1-1 0 0 0,-1 1 0 0 0,0 0 0 0 0,0 0 0 0 0,0 0 0 0 0,1 0 0 0 0,-1 0 0 0 0,0-1 0 0 0,0 1 0 0 0,-1 1 0 0 0,1 2 0 0 0,4 9 0 0 0,-4-2 0 0 0,-1-5 0 0 0,0-4 0 0 0,0 0 0 0 0,1 1 0 0 0,-1-1 0 0 0,1 0 0 0 0,-1 0 0 0 0,1 0 0 0 0,0 1 0 0 0,0-1 0 0 0,0 0 0 0 0,0 0 0 0 0,1 5 0 0 0,3 7 0 0 0,-5-9 0 0 0,-1-1 0 0 0,3 2 0 0 0,0 0 0 0 0,0 1 0 0 0,3 9 0 0 0,-2-7 0 0 0,1 7 0 0 0,-4-13 0 0 0,1 1 0 0 0,1 2 0 0 0,0-1 0 0 0,0 1 0 0 0,0-1 0 0 0,0 1 0 0 0,-1 9 0 0 0,2-4 0 0 0,6 10 0 0 0,-2-11 0 0 0,8 9 0 0 0,-10-15 0 0 0,-4-3 0 0 0,1 0 0 0 0,0 0 0 0 0,-1-1 0 0 0,1 1 0 0 0,-1 0 0 0 0,1 0 0 0 0,-1 0 0 0 0,1 1 0 0 0,-1-1 0 0 0,1 0 0 0 0,-1 0 0 0 0,0 0 0 0 0,0 0 0 0 0,0 0 0 0 0,0 0 0 0 0,1 0 0 0 0,-1 1 0 0 0,-1-1 0 0 0,1 0 0 0 0,0 2 0 0 0,-1 12 0 0 0,2-12 0 0 0,4 12 0 0 0,-4-4 0 0 0,0-9 0 0 0,-1 0 0 0 0,0 1 0 0 0,1-1 0 0 0,0 1 0 0 0,-1-1 0 0 0,1 0 0 0 0,0 1 0 0 0,0-1 0 0 0,2 4 0 0 0,4 10 0 0 0,-3-7 0 0 0,-1-1 0 0 0,1 0 0 0 0,5 8 0 0 0,1 4 0 0 0,6 25 80 0 0,-2-5-140 0 0,-3-13 24 0 0,5 11 36 0 0,-14-33 0 0 0,1 0 0 0 0,-1 0 0 0 0,0 0 0 0 0,1 8 0 0 0,-3-13 0 0 0,6 15 0 0 0,3 3 0 0 0,-6-10 0 0 0,-1 1 0 0 0,1-1 0 0 0,1 14 0 0 0,-2-12 0 0 0,-2-2 0 0 0,0-7 0 0 0,0 1 0 0 0,0 0 0 0 0,0-1 0 0 0,0 1 0 0 0,0 0 0 0 0,0-1 0 0 0,0 1 0 0 0,1-1 0 0 0,-1 1 0 0 0,0-1 0 0 0,1 1 0 0 0,0 0 0 0 0,-1-1 0 0 0,2 3 0 0 0,6 14 0 0 0,-2 1 0 0 0,6 24 0 0 0,-6-20 0 0 0,4 5 0 0 0,-9-26 0 0 0,1-1 0 0 0,-1 0 0 0 0,0 1 0 0 0,0-1 0 0 0,0 1 0 0 0,0-1 0 0 0,-1 1 0 0 0,1 0 0 0 0,0-1 0 0 0,-1 1 0 0 0,1 0 0 0 0,0 2 0 0 0,3 19 0 0 0,1-15 0 0 0,-1-4 0 0 0,-1 0 0 0 0,0 1 0 0 0,-1-1 0 0 0,1 1 0 0 0,2 7 0 0 0,0 0 0 0 0,-2-7 0 0 0,5 18 0 0 0,-2-3 0 0 0,3 13 0 0 0,-6-22 0 0 0,-4-9 0 0 0,5 13 0 0 0,5 22 0 0 0,-7-23 0 0 0,-2-12 0 0 0,1 0 0 0 0,-1-1 0 0 0,0 1 0 0 0,0-1 0 0 0,0 1 0 0 0,1-1 0 0 0,-1 1 0 0 0,1-1 0 0 0,-1 0 0 0 0,2 3 0 0 0,4 8 0 0 0,-6-9 0 0 0,-1 0 0 0 0,6 8 0 0 0,0 4 0 0 0,-5-12 0 0 0,1 0 0 0 0,0 0 0 0 0,0 0 0 0 0,0-1 0 0 0,0 1 0 0 0,0 0 0 0 0,3 4 0 0 0,10 23 0 0 0,-11-22 0 0 0,-3-7 0 0 0,1 0 0 0 0,-1 0 0 0 0,1 1 0 0 0,0-1 0 0 0,-1 0 0 0 0,1 0 0 0 0,0 0 0 0 0,0 0 0 0 0,-1 0 0 0 0,1 0 0 0 0,2 2 0 0 0,-3-3 0 0 0,1 0 0 0 0,-1 1 0 0 0,1-1 0 0 0,-1 0 0 0 0,1 1 0 0 0,-1-1 0 0 0,1 1 0 0 0,-1-1 0 0 0,1 0 0 0 0,-1 1 0 0 0,1-1 0 0 0,-1 1 0 0 0,0-1 0 0 0,1 1 0 0 0,-1 0 0 0 0,0-1 0 0 0,0 1 0 0 0,1-1 0 0 0,-1 1 0 0 0,0 0 0 0 0,0-1 0 0 0,0 1 0 0 0,0-1 0 0 0,0 1 0 0 0,0 0 0 0 0,0-1 0 0 0,0 1 0 0 0,0 1 0 0 0,0-2 0 0 0,0 1 0 0 0,0 0 0 0 0,0 0 0 0 0,0 0 0 0 0,0 0 0 0 0,0-1 0 0 0,0 1 0 0 0,0 0 0 0 0,1 0 0 0 0,-1 0 0 0 0,0-1 0 0 0,0 1 0 0 0,1 0 0 0 0,-1 0 0 0 0,1-1 0 0 0,-1 1 0 0 0,0 0 0 0 0,1 0 0 0 0,-1-1 0 0 0,1 1 0 0 0,-1-1 0 0 0,2 2 0 0 0,8 13 0 0 0,1 10 0 0 0,-6-16 0 0 0,-2 0 0 0 0,-2 8 0 0 0,-1-15 0 0 0,1 0 0 0 0,-1 0 0 0 0,1 0 0 0 0,0-1 0 0 0,-1 1 0 0 0,1 0 0 0 0,0 0 0 0 0,2 2 0 0 0,-1 0 0 0 0,1 6 0 0 0,-2-6 0 0 0,0-1 0 0 0,0 1 0 0 0,1-1 0 0 0,-1 1 0 0 0,1-1 0 0 0,3 6 0 0 0,0-2 0 0 0,-1 1 0 0 0,0 0 0 0 0,5 14 0 0 0,-8-18 0 0 0,0-1 0 0 0,0 0 0 0 0,0 0 0 0 0,-1-1 0 0 0,0 1 0 0 0,1 0 0 0 0,-1 0 0 0 0,0-1 0 0 0,-1 6 0 0 0,1-7 0 0 0,0 1 0 0 0,1 0 0 0 0,-1 0 0 0 0,0-1 0 0 0,0 1 0 0 0,1 0 0 0 0,-1 0 0 0 0,1-1 0 0 0,0 1 0 0 0,-1 0 0 0 0,2 1 0 0 0,4 4 0 0 0,-3-12 16 0 0,14 23-32 0 0,-11-8 16 0 0,8 9 0 0 0,-14-12 0 0 0,0 5 0 0 0,11 24 0 0 0,-6-25 0 0 0,-5-9 0 0 0,1-1 0 0 0,-1 1 0 0 0,1-1 0 0 0,-1 1 0 0 0,1-1 0 0 0,0 1 0 0 0,-1-1 0 0 0,1 0 0 0 0,0 1 0 0 0,0-1 0 0 0,0 0 0 0 0,0 0 0 0 0,0 0 0 0 0,2 2 0 0 0,0 1 0 0 0,3 17 0 0 0,-1 7 0 0 0,-3-24 0 0 0,2 17 0 0 0,-5-18-2 0 0,2 3 2 0 0,9 9 15 0 0,9 4 52 0 0,-12-8-67 0 0,3 5 0 0 0,-10-12 0 0 0,0 0 0 0 0,5 6 0 0 0,3 1 0 0 0,-6 1 0 0 0,3-1 0 0 0,2 2 0 0 0,1-3-12 0 0,-2 1-36 0 0,-2 2 36 0 0,-3-9 12 0 0,1-1 0 0 0,-1 1 0 0 0,0-1 0 0 0,1 1 0 0 0,4 5 0 0 0,-5-6 0 0 0,0-1 0 0 0,0 0 0 0 0,0 0 0 0 0,0 0 0 0 0,-1 1 0 0 0,1-1 0 0 0,0 0 0 0 0,-1 1 0 0 0,0 2 0 0 0,4 6 0 0 0,-1-9 0 0 0,0 0 0 0 0,0 11 0 0 0,-2-8 0 0 0,2 3 0 0 0,11 12 0 0 0,-7-10 0 0 0,-2-1 0 0 0,1 5 0 0 0,-3-3 0 0 0,2 15 0 0 0,-3-2 0 0 0,-2-14 0 0 0,-3 0 0 0 0,3-8 0 0 0,-1 0 0 0 0,0 0 0 0 0,1 0 0 0 0,-1 0 0 0 0,1 0 0 0 0,0-1 0 0 0,0 1 0 0 0,0 0 0 0 0,0 0 0 0 0,0 2 0 0 0,0-1 0 0 0,0 0 0 0 0,1 0 0 0 0,0-1 0 0 0,-1 1 0 0 0,1-1 0 0 0,0 1 0 0 0,0-1 0 0 0,0 1 0 0 0,1-1 0 0 0,0 3 0 0 0,0-3 0 0 0,-1 0 0 0 0,0 0 0 0 0,0 0 0 0 0,0 0 0 0 0,0 0 0 0 0,0 0 0 0 0,0 0 0 0 0,-1 1 0 0 0,1-1 0 0 0,-1 0 0 0 0,0 0 0 0 0,1 1 0 0 0,-1-1 0 0 0,0 0 0 0 0,0 1 0 0 0,-1 3 0 0 0,1-4 0 0 0,-1-1 0 0 0,1 0 0 0 0,0 1 0 0 0,0-1 0 0 0,0 1 0 0 0,0-1 0 0 0,0 0 0 0 0,0 1 0 0 0,0-1 0 0 0,1 1 0 0 0,-1-1 0 0 0,0 0 0 0 0,1 1 0 0 0,-1-1 0 0 0,1 0 0 0 0,-1 1 0 0 0,1-1 0 0 0,0 0 0 0 0,0 0 0 0 0,-1 0 0 0 0,3 2 0 0 0,0 2 0 0 0,-2-3 0 0 0,0 0 0 0 0,0-1 0 0 0,0 1 0 0 0,-1 0 0 0 0,1 0 0 0 0,-1 0 0 0 0,1 0 0 0 0,-1 0 0 0 0,0 0 0 0 0,1 3 0 0 0,-1-3 0 0 0,0 1 0 0 0,0-1 0 0 0,0 0 0 0 0,1 0 0 0 0,-1 0 0 0 0,1 1 0 0 0,1 2 0 0 0,0-1 0 0 0,-1 0 0 0 0,0 1 0 0 0,1-1 0 0 0,-2 0 0 0 0,2 7 0 0 0,-2-6 0 0 0,1-1 0 0 0,0 0 0 0 0,0 1 0 0 0,0-1 0 0 0,2 5 0 0 0,-2-7 0 0 0,0-1 0 0 0,-1 0 0 0 0,1 1 0 0 0,-1-1 0 0 0,1 0 0 0 0,-1 1 0 0 0,0-1 0 0 0,1 0 0 0 0,-1 1 0 0 0,0-1 0 0 0,0 1 0 0 0,0-1 0 0 0,0 1 0 0 0,0-1 0 0 0,0 0 0 0 0,-1 1 0 0 0,1-1 0 0 0,0 1 0 0 0,-1 1 0 0 0,-1 2 0 0 0,2-3 0 0 0,0 1 0 0 0,0-1 0 0 0,0 0 0 0 0,0 1 0 0 0,0-1 0 0 0,1 0 0 0 0,-1 0 0 0 0,1 1 0 0 0,-1-1 0 0 0,1 0 0 0 0,0 0 0 0 0,0 0 0 0 0,0 0 0 0 0,0 0 0 0 0,0 0 0 0 0,0 0 0 0 0,2 2 0 0 0,11 21 0 0 0,-7-6 0 0 0,-4-11 0 0 0,0 0 0 0 0,1-1 0 0 0,-1 1 0 0 0,7 8 0 0 0,12 32 0 0 0,-21-45 0 0 0,0 1 0 0 0,0-1 0 0 0,0 0 0 0 0,0 1 0 0 0,0-1 0 0 0,-1 1 0 0 0,1 3 0 0 0,2 14 0 0 0,0-14 0 0 0,0 0 0 0 0,0-1 0 0 0,1 1 0 0 0,6 10 0 0 0,-8-15 0 0 0,2 9 0 0 0,-3-8 0 0 0,0 0 0 0 0,0-1 0 0 0,-1 1 0 0 0,1 0 0 0 0,1 0 0 0 0,-1 0 0 0 0,0-1 0 0 0,1 1 0 0 0,2 3 0 0 0,-2-3 0 0 0,3 10 0 0 0,-3-5 0 0 0,8 22 0 0 0,-5-17 0 0 0,10 41 0 0 0,-4-17 0 0 0,-5-25 0 0 0,-3-6 0 0 0,0 0 0 0 0,0 1 0 0 0,3 10 0 0 0,15 62 0 0 0,-19-68 0 0 0,2-1 0 0 0,8 20 0 0 0,5 15 0 0 0,-1 20 0 0 0,-15-62 0 0 0,0 1 0 0 0,0-1 0 0 0,1 1 0 0 0,-1-1 0 0 0,5 7 0 0 0,3 10 0 0 0,-2-1 0 0 0,2 4 0 0 0,-9-20 0 0 0,1 0 0 0 0,0 0 0 0 0,1 0 0 0 0,-1 0 0 0 0,0 0 0 0 0,3 3 0 0 0,6 13 0 0 0,2 15 0 0 0,49 131 0 0 0,1-19 0 0 0,-59-140 0 0 0,-2 0 0 0 0,1 0 0 0 0,0 1 0 0 0,-1-1 0 0 0,0 11 0 0 0,0-14 0 0 0,-1 0 0 0 0,0 1 0 0 0,1-1 0 0 0,0 0 0 0 0,0 0 0 0 0,0 0 0 0 0,2 5 0 0 0,4 11 0 0 0,10 45 0 0 0,-5-32 0 0 0,-10-27 0 0 0,0 0 0 0 0,0 0 0 0 0,0 0 0 0 0,-1 0 0 0 0,1 0 0 0 0,-1 0 0 0 0,1 10 0 0 0,2 40 0 0 0,-4-51 0 0 0,0 0 0 0 0,1 0 0 0 0,0-1 0 0 0,0 1 0 0 0,0-1 0 0 0,0 1 0 0 0,2 4 0 0 0,-1-5 0 0 0,-1 1 0 0 0,0-1 0 0 0,1 1 0 0 0,-1 0 0 0 0,-1-1 0 0 0,1 1 0 0 0,0 5 0 0 0,0 3 0 0 0,0 0 0 0 0,2 0 0 0 0,-1 0 0 0 0,1 0 0 0 0,5 11 0 0 0,4 17 0 0 0,-11-34 0 0 0,-1-5 0 0 0,0 1 0 0 0,0-1 0 0 0,1 0 0 0 0,-1 1 0 0 0,1-1 0 0 0,-1 1 0 0 0,1-1 0 0 0,-1 0 0 0 0,2 3 0 0 0,-2-4 0 0 0,1 0 0 0 0,-1 1 0 0 0,1 0 0 0 0,-1-1 0 0 0,1 1 0 0 0,-1-1 0 0 0,0 1 0 0 0,1-1 0 0 0,-1 1 0 0 0,0 0 0 0 0,1-1 0 0 0,-1 1 0 0 0,0 0 0 0 0,0-1 0 0 0,0 1 0 0 0,0 0 0 0 0,0-1 0 0 0,0 1 0 0 0,0 0 0 0 0,0-1 0 0 0,0 1 0 0 0,0 0 0 0 0,0 0 0 0 0,0 1 0 0 0,-1 0 0 0 0,0 5 0 0 0,1-5 0 0 0,0-1 0 0 0,0 1 0 0 0,0-1 0 0 0,0 1 0 0 0,0-1 0 0 0,0 1 0 0 0,0-1 0 0 0,0 0 0 0 0,1 1 0 0 0,-1-1 0 0 0,1 1 0 0 0,-1-1 0 0 0,1 1 0 0 0,-1-1 0 0 0,1 0 0 0 0,0 0 0 0 0,1 3 0 0 0,1 7 0 0 0,0 19 0 0 0,-2-27 0 0 0,-1 0 0 0 0,1 0 0 0 0,0 0 0 0 0,0 0 0 0 0,0 0 0 0 0,3 5 0 0 0,0-1 0 0 0,-1 0 0 0 0,0 0 0 0 0,2 8 0 0 0,-5-11 0 0 0,11 15 0 0 0,-10-18 0 0 0,0 0 0 0 0,0 1 0 0 0,0-1 0 0 0,-1 0 0 0 0,1 0 0 0 0,0 1 0 0 0,0-1 0 0 0,-1 0 0 0 0,1 1 0 0 0,-1-1 0 0 0,1 1 0 0 0,-1 1 0 0 0,2 2 0 0 0,0-1 0 0 0,2 7 0 0 0,-4-10 0 0 0,-1 0 0 0 0,1 0 0 0 0,0 0 0 0 0,-1 0 0 0 0,1-1 0 0 0,0 1 0 0 0,0 0 0 0 0,0 0 0 0 0,0 0 0 0 0,0 0 0 0 0,0 0 0 0 0,0 0 0 0 0,0 0 0 0 0,1 0 0 0 0,-1 0 0 0 0,0 0 0 0 0,1 1 0 0 0,2 9 0 0 0,7 16 0 0 0,-4-17 0 0 0,-6-9 0 0 0,1 0 0 0 0,0 0 0 0 0,0 0 0 0 0,0 0 0 0 0,0 0 0 0 0,-1 0 0 0 0,1 0 0 0 0,0 0 0 0 0,-1 1 0 0 0,1-1 0 0 0,-1 0 0 0 0,1 1 0 0 0,-1-1 0 0 0,1 3 0 0 0,1 0 0 0 0,7 12 0 0 0,-8-12 0 0 0,-1-1 0 0 0,14 31 0 0 0,-5-18 0 0 0,-7-12 0 0 0,1 0 0 0 0,-1 1 0 0 0,0-1 0 0 0,0 1 0 0 0,-1-1 0 0 0,1 1 0 0 0,1 8 0 0 0,-3-3 0 0 0,0-9 0 0 0,0 1 0 0 0,0 0 0 0 0,0 0 0 0 0,0-1 0 0 0,1 1 0 0 0,-1 0 0 0 0,0-1 0 0 0,1 1 0 0 0,-1 0 0 0 0,1-1 0 0 0,0 1 0 0 0,-1 0 0 0 0,2 1 0 0 0,9 38 0 0 0,-5-31 0 0 0,-5-8 0 0 0,1 0 0 0 0,-1 0 0 0 0,1 0 0 0 0,-1 0 0 0 0,0 0 0 0 0,0 0 0 0 0,0 1 0 0 0,0-1 0 0 0,0 1 0 0 0,-1-1 0 0 0,1 3 0 0 0,-1 0 0 0 0,7 14 0 0 0,-2-5 0 0 0,-2-6 0 0 0,0 0 0 0 0,1 0 0 0 0,-1-1 0 0 0,10 13 0 0 0,-4-1 0 0 0,7 24 0 0 0,-10-25 0 0 0,-4-15 0 0 0,1 0 0 0 0,2 11 0 0 0,0 18 0 0 0,1-5 0 0 0,-6-21 0 0 0,6 9 0 0 0,-3-8 0 0 0,14 29 0 0 0,-13-24 0 0 0,3-5 0 0 0,-3-6 0 0 0,1 2 0 0 0,6 16 0 0 0,1 0 0 0 0,-9-14 0 0 0,1 0 0 0 0,-1 0 0 0 0,-1 1 0 0 0,4 9 0 0 0,4 11 0 0 0,-5-17 0 0 0,-2-11 0 0 0,6 8 0 0 0,-4 0 0 0 0,0-1 0 0 0,0 1 0 0 0,-1 0 0 0 0,5 8 0 0 0,-3-4 0 0 0,-4-7 0 0 0,-1-2 0 0 0,13 7 0 0 0,-9 1 0 0 0,6 13 0 0 0,-8-17 0 0 0,-1 0 0 0 0,13 13 0 0 0,-9-9 0 0 0,4-2 0 0 0,3 3 0 0 0,-11-6 0 0 0,0 0 0 0 0,21 26 0 0 0,-16-18 0 0 0,-5-6 0 0 0,3 2 0 0 0,-3-7 0 0 0,14 22 0 0 0,-10-13 0 0 0,-1 0 0 0 0,0-1 0 0 0,1 0 0 0 0,3 0 0 0 0,-4 1 0 0 0,1 0 0 0 0,0 0 0 0 0,2-2 0 0 0,-1 1 0 0 0,13 15 0 0 0,-10-11 0 0 0,-10-9 0 0 0,12 14 0 0 0,-7-12 0 0 0,-3-4 0 0 0,0 0 0 0 0,0 0 0 0 0,0 1 0 0 0,-1-1 0 0 0,1 1 0 0 0,1 3 0 0 0,-1-2 0 0 0,-1-3 0 0 0,12 10 0 0 0,-8-3 0 0 0,-4-6 0 0 0,0 0 0 0 0,0-1 0 0 0,0 1 1 0 0,0-1-1 0 0,0 1 0 0 0,0 0 0 0 0,0-1 0 0 0,0 0 0 0 0,0 1 0 0 0,1-1 0 0 0,-1 0 0 0 0,1 0 0 0 0,-1 1 1 0 0,1-1-1 0 0,-1 0 0 0 0,1-1 0 0 0,-1 1 0 0 0,1 0 0 0 0,0 0 0 0 0,2 0 0 0 0,1 1 9 0 0,-3 0 33 0 0,4 5-20 0 0,4-1 31 0 0,15 7 11 0 0,-21-11-56 0 0,13 2 37 0 0,-6-1-34 0 0,3-1-11 0 0,-2 5 0 0 0,-1-6 0 0 0,0-1 11 0 0,-6 0-1 0 0,-1 0 0 0 0,1-1 0 0 0,-1 0 0 0 0,0 0 0 0 0,1 0 0 0 0,5-4 0 0 0,4 0 33 0 0,9-3-20 0 0,4-6 42 0 0,-25 13-57 0 0,0 0-1 0 0,0-1 1 0 0,0 1-1 0 0,0 0 1 0 0,0-1-1 0 0,0 0 1 0 0,3-3-1 0 0,2-1 5 0 0,3-3 36 0 0,12-29 119 0 0,-22 37-163 0 0,1 0 1 0 0,-1 0-1 0 0,1 0 1 0 0,0 1-1 0 0,-1-1 0 0 0,1 0 1 0 0,0 0-1 0 0,0 0 1 0 0,0 1-1 0 0,0-1 1 0 0,-1 0-1 0 0,1 1 0 0 0,0-1 1 0 0,2 0-1 0 0,-2 1 4 0 0,0-1-1 0 0,0 0 0 0 0,0 1 1 0 0,0-1-1 0 0,0 0 1 0 0,0 1-1 0 0,0-1 0 0 0,0 0 1 0 0,0 0-1 0 0,0 0 1 0 0,-1 0-1 0 0,2-1 0 0 0,5-10 63 0 0,0 1-1 0 0,15-19 0 0 0,4-11-2 0 0,-22 36-67 0 0,0 0 0 0 0,1 1 0 0 0,0-1 0 0 0,9-5 0 0 0,-12 8 0 0 0,0 0 0 0 0,0 0 0 0 0,0 0 0 0 0,-1 0 0 0 0,1 0 0 0 0,0 0 0 0 0,1-4 0 0 0,-2 4 0 0 0,1 0 0 0 0,-1 0 0 0 0,1 0 0 0 0,-1 1 0 0 0,1-1 0 0 0,-1 0 0 0 0,3-1 0 0 0,0 0 0 0 0,-1 0 0 0 0,1-1 0 0 0,-1 1 0 0 0,0-1 0 0 0,0 1 0 0 0,-1-1 0 0 0,1 0 0 0 0,-1 0 0 0 0,0 0 0 0 0,0 0 0 0 0,0 0 0 0 0,0-1 0 0 0,2-7 0 0 0,-2 5 0 0 0,0 0 0 0 0,1 0 0 0 0,0 0 0 0 0,1 0 0 0 0,5-8 0 0 0,0 5 1 0 0,-5 4 1 0 0,1 0 0 0 0,0 0 0 0 0,-1-1 0 0 0,5-9 0 0 0,-6 14 40 0 0,-2 2-40 0 0,0 0 0 0 0,-1 0 0 0 0,1-1 0 0 0,0 1 0 0 0,0 0-1 0 0,0 0 1 0 0,0-1 0 0 0,-1 1 0 0 0,1-1 0 0 0,0 1 0 0 0,0-1 0 0 0,-1 1-1 0 0,1-1 1 0 0,0 1 0 0 0,-1-1 0 0 0,1 0 0 0 0,0 1 0 0 0,-1-1-1 0 0,1 0 1 0 0,-1 0 0 0 0,1 1 0 0 0,0-2 0 0 0,-1 1-1 0 0,1 0 0 0 0,-1 0 1 0 0,1 0-1 0 0,0 0 1 0 0,-1 0-1 0 0,1 0 0 0 0,0 0 1 0 0,0 0-1 0 0,-1 1 0 0 0,1-1 1 0 0,0 0-1 0 0,0 1 0 0 0,0-1 1 0 0,0 0-1 0 0,0 1 0 0 0,0-1 1 0 0,0 1-1 0 0,0 0 0 0 0,0-1 1 0 0,0 1-1 0 0,1 0 0 0 0,-1 0 1 0 0,1 0-1 0 0,7-1-1 0 0,-7 0 0 0 0,3 2 0 0 0,31 42 64 0 0,-36-43-64 0 0,0 0 0 0 0,0 0 0 0 0,0 1 0 0 0,0-1 0 0 0,1 0 0 0 0,-1 0 0 0 0,0 0 0 0 0,0 0 0 0 0,0 1 0 0 0,1-1 0 0 0,-1 0 0 0 0,0 0 0 0 0,0 0 0 0 0,1 0 0 0 0,-1 0 0 0 0,0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0,-5 7-26 0 0,0 0 1 0 0,1 0 0 0 0,-1 0 0 0 0,0 1 0 0 0,1-1 0 0 0,-1 0-1 0 0,0 0 1 0 0,0 0 0 0 0,1 0 0 0 0,-1 1 0 0 0,0-1 0 0 0,0 0-1 0 0,1 0 1 0 0,-1 1 0 0 0,0-1 0 0 0,0 0 0 0 0,0 0 0 0 0,1 1-1 0 0,-1-1 1 0 0,0 0 0 0 0,0 1 0 0 0,0-1 0 0 0,0 0-1 0 0,0 0 1 0 0,0 1 0 0 0,0-1 0 0 0,1 1 0 0 0,0 0 20 0 0,0-8 0 0 0,4-32 1 0 0,0 25 5 0 0,-5 14-26 0 0,0 0-1 0 0,0 0 0 0 0,0 0 1 0 0,1 0-1 0 0,-1 0 1 0 0,0 0-1 0 0,0-1 0 0 0,0 1 1 0 0,0 0-1 0 0,0 0 0 0 0,0 0 1 0 0,1 0-1 0 0,-1 0 0 0 0,0 0 1 0 0,0 0-1 0 0,0 0 0 0 0,0 0 1 0 0,1 0-1 0 0,-1-1 0 0 0,0 1 1 0 0,0 0-1 0 0,0 0 1 0 0,0 0-1 0 0,1 0 0 0 0,-1 0 1 0 0,0 0-1 0 0,0 0 0 0 0,0 0 1 0 0,0 0-1 0 0,1 1 0 0 0,-1-1 1 0 0,0 0-1 0 0,1 0 4 0 0,-1 0-1 0 0,0 1 1 0 0,1-1-1 0 0,-1 1 1 0 0,1-1-1 0 0,-1 1 1 0 0,0-1-1 0 0,0 0 1 0 0,1 1 0 0 0,-1-1-1 0 0,0 1 1 0 0,0-1-1 0 0,1 1 1 0 0,-1 0-1 0 0,0-1 1 0 0,0 1-1 0 0,0-1 1 0 0,0 2-1 0 0,2-19 23 0 0,1 0 0 0 0,1 1-1 0 0,0-1 1 0 0,7-15-1 0 0,5-11 16 0 0,-10 25-16 0 0,1 1-1 0 0,0 0 1 0 0,16-26-1 0 0,-18 34-24 0 0,0 0 0 0 0,0 0 0 0 0,6-16 0 0 0,-2 5 0 0 0,-8 18 0 0 0,1 0 0 0 0,-1 0 0 0 0,0 0 0 0 0,0 0 0 0 0,0-1 0 0 0,-1 1 0 0 0,1 0 0 0 0,0-1 0 0 0,-1 1 0 0 0,0 0 0 0 0,1-1 0 0 0,-1-2 0 0 0,0-2 0 0 0,1 1 0 0 0,0-1 0 0 0,3-13 0 0 0,2-6 0 0 0,-4 18 0 0 0,0 1 0 0 0,0-1 0 0 0,1 1 0 0 0,-1 0 0 0 0,7-10 0 0 0,7-18 0 0 0,-11 19 0 0 0,2 1 0 0 0,11-21 0 0 0,-11 20 0 0 0,0 0 0 0 0,9-33 0 0 0,-14 42 0 0 0,-1 5 0 0 0,-1 0 0 0 0,1 0 0 0 0,0 0 0 0 0,0 0 0 0 0,0 0 0 0 0,0 0 0 0 0,0 0 0 0 0,2-3 0 0 0,-2 3 0 0 0,0 1 0 0 0,-1 0 0 0 0,1-1 0 0 0,-1 1 0 0 0,1-1 0 0 0,-1 1 0 0 0,0-1 0 0 0,1 1 0 0 0,-1-1 0 0 0,0-1 0 0 0,0 1 0 0 0,0 1 0 0 0,0-1 0 0 0,0 1 0 0 0,0 0 0 0 0,1-1 0 0 0,-1 1 0 0 0,0-1 0 0 0,1 1 0 0 0,-1 0 0 0 0,1-1 0 0 0,0 1 0 0 0,0-1 0 0 0,2-3 5 0 0,0 1 0 0 0,0-1 0 0 0,0 0-1 0 0,-1 0 1 0 0,0 0 0 0 0,0 0 0 0 0,2-10 0 0 0,-2 8 1 0 0,0 1 0 0 0,1-1 1 0 0,5-10-1 0 0,-6 13-6 0 0,-1 0 0 0 0,1 0 0 0 0,-1-1 0 0 0,0 1 0 0 0,0 0 0 0 0,0-1 0 0 0,0 1 0 0 0,-1-8 0 0 0,1 8 0 0 0,-1-1 0 0 0,0 0 0 0 0,1 1 0 0 0,0-1 0 0 0,0 0 0 0 0,1 1 0 0 0,2-8 0 0 0,2 0 0 0 0,-6 11 0 0 0,0-1 0 0 0,1 1 0 0 0,-1 0 0 0 0,1 0 0 0 0,-1 0 0 0 0,1 0 0 0 0,0 0 0 0 0,-1 0 0 0 0,1 0 0 0 0,0 0 0 0 0,0 0 0 0 0,1-1 0 0 0,-1 1 0 0 0,0 0 0 0 0,0 0 0 0 0,0 0 0 0 0,0 0 0 0 0,-1 0 0 0 0,1 0 0 0 0,0 0 0 0 0,0 0 0 0 0,-1 0 0 0 0,1 0 0 0 0,-1-1 0 0 0,1 1 0 0 0,-1 0 0 0 0,0 0 0 0 0,1-3 0 0 0,5-11 0 0 0,4-1 0 0 0,-10 12 0 0 0,0 0 0 0 0,1-2 0 0 0,1-1 0 0 0,-1 0 0 0 0,0-9 0 0 0,-1 14 0 0 0,-1 0 0 0 0,1 0 0 0 0,0 0 0 0 0,1 0 0 0 0,-1 0 0 0 0,0 0 0 0 0,1 0 0 0 0,-1 1 0 0 0,1-1 0 0 0,0-3 0 0 0,1-6 0 0 0,-1 4 0 0 0,0-1 0 0 0,0 1 0 0 0,3-11 0 0 0,0 2 0 0 0,-3 13 0 0 0,0 0 0 0 0,0 0 0 0 0,0 0 0 0 0,1 0 0 0 0,0 0 0 0 0,2-5 0 0 0,-2 6 0 0 0,0 0 0 0 0,-1 0 0 0 0,0-1 0 0 0,1 1 0 0 0,-1-1 0 0 0,0 1 0 0 0,0-1 0 0 0,-1 1 0 0 0,1-1 0 0 0,0 1 0 0 0,-1-1 0 0 0,1-3 0 0 0,4-30 33 0 0,-1 2-2 0 0,-3 27-31 0 0,0 0 0 0 0,0 0 0 0 0,0 0 0 0 0,1 1 0 0 0,2-8 0 0 0,3-10 0 0 0,4-15 0 0 0,-9 26 0 0 0,1 0 0 0 0,0 0 0 0 0,9-22 0 0 0,-10 31 0 0 0,12-38 0 0 0,-13 40 0 0 0,-1 1 0 0 0,1-1 0 0 0,-1 1 0 0 0,1 0 0 0 0,0-1 0 0 0,-1 1 0 0 0,1 0 0 0 0,2-3 0 0 0,3-6 0 0 0,4-24 0 0 0,-9 28 0 0 0,0 1 0 0 0,1-1 0 0 0,0 0 0 0 0,5-10 0 0 0,1-3 0 0 0,-6 9 0 0 0,-1 6 0 0 0,0-1 0 0 0,1 0 0 0 0,-1 1 0 0 0,1-1 0 0 0,0 1 0 0 0,3-6 0 0 0,-4 8 0 0 0,0 0 0 0 0,0 0 0 0 0,0 0 0 0 0,0-1 0 0 0,-1 1 0 0 0,1 0 0 0 0,-1-1 0 0 0,1 1 0 0 0,-1-4 0 0 0,4-14 0 0 0,0 0 0 0 0,-3 7 0 0 0,4 3 0 0 0,-3 6 0 0 0,-1 0 0 0 0,1 1 0 0 0,-1-1 0 0 0,0 0 0 0 0,0 0 0 0 0,0 0 0 0 0,0-8 0 0 0,3-10 0 0 0,-3 18 0 0 0,0-11 0 0 0,4-2 0 0 0,-2 15 0 0 0,-1 0 0 0 0,2-14 0 0 0,6-14 0 0 0,-3 11 0 0 0,8-36 0 0 0,-15 53 0 0 0,1 1 0 0 0,-1-1 0 0 0,0 1 0 0 0,1-1 0 0 0,-1 1 0 0 0,1-1 0 0 0,-1 1 0 0 0,1-1 0 0 0,0 1 0 0 0,-1 0 0 0 0,3-3 0 0 0,-1-1 0 0 0,0-7 0 0 0,1 0 0 0 0,0 0 0 0 0,1 0 0 0 0,10-21 0 0 0,-12 30 0 0 0,0-1 0 0 0,0 0 0 0 0,0-1 0 0 0,2-7 0 0 0,1-1 0 0 0,-4 11 0 0 0,-1 0 0 0 0,1 0 0 0 0,0 0 0 0 0,0 0 0 0 0,-1 0 0 0 0,0 0 0 0 0,1-4 0 0 0,5-22 0 0 0,14-34 0 0 0,-15 50 0 0 0,-1-3 0 0 0,-4 15 0 0 0,0-1 0 0 0,0 1 0 0 0,0 0 0 0 0,0 0 0 0 0,0-1 0 0 0,0 1 0 0 0,0 0 0 0 0,0-1 0 0 0,0 1 0 0 0,0 0 0 0 0,0 0 0 0 0,0-1 0 0 0,0 1 0 0 0,0 0 0 0 0,0-1 0 0 0,0 1 0 0 0,1 0 0 0 0,-1 0 0 0 0,0-1 0 0 0,0 1 0 0 0,0 0 0 0 0,0 0 0 0 0,1-1 0 0 0,-1 1 0 0 0,0 0 0 0 0,3-4 0 0 0,-2-10 0 0 0,-1 11 0 0 0,1-1 0 0 0,8-12 0 0 0,2-10 0 0 0,-7 17 0 0 0,2-3 0 0 0,-1 2 0 0 0,0 0 0 0 0,7-27 0 0 0,-10 34 0 0 0,4-28 0 0 0,-6 26 0 0 0,0 5 0 0 0,11-22 0 0 0,-5 11 0 0 0,-6 10 0 0 0,3-11 0 0 0,-2 2 0 0 0,0 0 0 0 0,5-13 0 0 0,-1 14 0 0 0,-2 2 0 0 0,-2-4 0 0 0,0 0 0 0 0,8-32 0 0 0,-8 35 11 0 0,0 5 31 0 0,1-4-31 0 0,4-11-11 0 0,-6 17 0 0 0,0 1 0 0 0,0-1 0 0 0,0 1 0 0 0,1-1 0 0 0,-1 1 0 0 0,0-1 0 0 0,0 0 0 0 0,0 1 0 0 0,0-1 0 0 0,0 1 0 0 0,0-1 0 0 0,0 0 0 0 0,0 1 0 0 0,0-1 0 0 0,0 0 0 0 0,-1 1 0 0 0,1-2 0 0 0,-3-10 0 0 0,6 1 0 0 0,-1 2 0 0 0,-2 8 0 0 0,0 0 0 0 0,0 1 0 0 0,0-1 0 0 0,0 0 0 0 0,0 1 0 0 0,0-1 0 0 0,1 0 0 0 0,-1 1 0 0 0,0-1 0 0 0,0 1 0 0 0,1-1 0 0 0,-1 0 0 0 0,0 1 0 0 0,1-1 0 0 0,-1 1 0 0 0,1-1 0 0 0,-1 1 0 0 0,0-1 0 0 0,1 1 0 0 0,0-1 0 0 0,4-17 0 0 0,-1-6 0 0 0,-2 20 0 0 0,-1 4 0 0 0,-1-1 0 0 0,1 0 0 0 0,0 0 0 0 0,-1 1 0 0 0,1-1 0 0 0,-1 0 0 0 0,1 0 0 0 0,-1 0 0 0 0,1 0 0 0 0,-1 0 0 0 0,0 0 0 0 0,1 1 0 0 0,-1-1 0 0 0,0 0 0 0 0,0 0 0 0 0,1-2 0 0 0,0-7 0 0 0,0-7 0 0 0,-1 16 0 0 0,1 0 0 0 0,-1 0 0 0 0,0 0 0 0 0,0 0 0 0 0,1 0 0 0 0,-1 0 0 0 0,0 0 0 0 0,1 0 0 0 0,-1 0 0 0 0,1 0 0 0 0,-1 0 0 0 0,1 0 0 0 0,0 0 0 0 0,-1 0 0 0 0,2-1 0 0 0,7-14 11 0 0,-7 6 45 0 0,-2 4-59 0 0,9-11 78 0 0,-4 0-22 0 0,-4 9-53 0 0,-1 4 0 0 0,4-10 64 0 0,-1 9 20 0 0,-3 4-82 0 0,1 0 0 0 0,-1 0 0 0 0,1-1 0 0 0,-1 1 0 0 0,1 0-1 0 0,-1 0 1 0 0,0-1 0 0 0,1 1 0 0 0,-1 0 0 0 0,0 0 0 0 0,0-1 0 0 0,0 1-1 0 0,0 0 1 0 0,0-3 0 0 0,0 1-65 0 0,0 0-3 0 0,0-2-2907 0 0,0-3 1435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6:22.7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3316 3680 0 0,'0'0'1876'0'0,"2"-1"-207"0"0,2-3-859 0 0,0 0 0 0 0,0-1-1 0 0,-1 1 1 0 0,0-1 0 0 0,0 1 0 0 0,0-1-1 0 0,0 0 1 0 0,-1 0 0 0 0,0 0 0 0 0,0 0-1 0 0,2-9 1 0 0,7-20 1615 0 0,-9 28-2039 0 0,-1 0-1 0 0,1 0 1 0 0,4-9 0 0 0,3-13 670 0 0,3-3-218 0 0,-3 9-444 0 0,10-28 269 0 0,-10 30-523 0 0,-2 0-1 0 0,7-28 0 0 0,-8 24-56 0 0,-3 14-25 0 0,0 1-1 0 0,1-18 1 0 0,-2 18-17 0 0,0-1 0 0 0,1 1 1 0 0,4-12-1 0 0,1-5 37 0 0,1-9 35 0 0,13-40 153 0 0,-16 53-172 0 0,5-25 0 0 0,-6 25 13 0 0,10-33 0 0 0,17-57 147 0 0,-27 98-225 0 0,0-1 0 0 0,-1 0 1 0 0,-1 0-1 0 0,2-22 0 0 0,-4 30-25 0 0,1-1-1 0 0,0 0 0 0 0,0 1 0 0 0,5-12 1 0 0,4-17-34 0 0,-1 0 9 0 0,21-53 1 0 0,-18 52 294 0 0,-3 12-341 0 0,-1 0-169 0 0,9-33-1 0 0,18-97 813 0 0,-26 99-391 0 0,-8 40-150 0 0,0 1-1 0 0,7-22 0 0 0,-5 24-66 0 0,1 1 0 0 0,0 0 0 0 0,11-21 0 0 0,-8 21-6 0 0,-1 0 1 0 0,0 0-1 0 0,-1 0 0 0 0,0-1 0 0 0,-1 0 1 0 0,-1 0-1 0 0,0-1 0 0 0,4-23 0 0 0,8-19 530 0 0,-12 37-492 0 0,1 0 0 0 0,2 1 0 0 0,-1 0 0 0 0,19-32 0 0 0,-22 43 0 0 0,0 0 0 0 0,3-14 0 0 0,5-13 0 0 0,-5 22 0 0 0,-2 1 0 0 0,1-1 0 0 0,-1 0 0 0 0,3-19 0 0 0,-2 10 0 0 0,10-24 0 0 0,-4 13 0 0 0,-1 12 0 0 0,-8 18 0 0 0,-1 0 0 0 0,0 0 0 0 0,0 0 0 0 0,0 0 0 0 0,0 0 0 0 0,0-1 0 0 0,0 1 0 0 0,1-4 0 0 0,-1-2 0 0 0,1 1 0 0 0,0-1 0 0 0,4-8 0 0 0,6-21 0 0 0,2-10 0 0 0,-8 28-2 0 0,1-1 15 0 0,-3 0-5 0 0,1 0 1 0 0,1 0 0 0 0,1 1-1 0 0,0 0 1 0 0,16-28-1 0 0,3-10-6 0 0,-16 29-2 0 0,-8 20 0 0 0,1 1 0 0 0,-1 0 0 0 0,8-13 0 0 0,-9 18 0 0 0,0 1 0 0 0,-1-1 0 0 0,1 1 0 0 0,-1-1 0 0 0,1 1 0 0 0,-1-1 0 0 0,1 1 0 0 0,-1-1 0 0 0,0 1 0 0 0,0-3 0 0 0,0 2 0 0 0,0 0 0 0 0,0 1 0 0 0,1-1 0 0 0,-1 1 0 0 0,0-1 0 0 0,1 1 0 0 0,-1 0 0 0 0,1-1 0 0 0,-1 1 0 0 0,1-1 0 0 0,0-1 0 0 0,21-40 0 0 0,-21 41 0 0 0,0 0 0 0 0,0-1 0 0 0,0 1 0 0 0,0-1 0 0 0,-1 1 0 0 0,1-1 0 0 0,0-2 0 0 0,-1 3 0 0 0,0 0 0 0 0,0 0 0 0 0,1 0 0 0 0,-1 0 0 0 0,1 0 0 0 0,0 0 0 0 0,-1 0 0 0 0,1 0 0 0 0,0 0 0 0 0,0 0 0 0 0,2-2 0 0 0,5-12 0 0 0,-7 14 0 0 0,0 0 0 0 0,0 0 0 0 0,0 0 0 0 0,0 0 0 0 0,0 0 0 0 0,1 0 0 0 0,-1 0 0 0 0,3-3 0 0 0,2-1 0 0 0,-4 4 0 0 0,-1-1 0 0 0,1 0 0 0 0,-1 0 0 0 0,1 0 0 0 0,-1 0 0 0 0,0 0 0 0 0,1-4 0 0 0,-2 5 0 0 0,1 0 0 0 0,0 0 0 0 0,-1 1 0 0 0,1-1 0 0 0,0 0 0 0 0,0 0 0 0 0,0 0 0 0 0,0 1 0 0 0,0-1 0 0 0,1 0 0 0 0,-1 1 0 0 0,2-2 0 0 0,-2 1 0 0 0,0 0 0 0 0,1 0 0 0 0,-1 0 0 0 0,0 0 0 0 0,-1 0 0 0 0,1 0 0 0 0,0 0 0 0 0,-1-1 0 0 0,2-3 0 0 0,-2 4 0 0 0,0-1 0 0 0,1 1 0 0 0,0-1 0 0 0,0 1 0 0 0,0-1 0 0 0,2-3 0 0 0,1 1 0 0 0,-3 4 0 0 0,-1 0 0 0 0,1 0 0 0 0,0 0 0 0 0,0-1 0 0 0,-1 1 0 0 0,1 0 0 0 0,-1 0 0 0 0,1-1 0 0 0,-1 1 0 0 0,1-2 0 0 0,0 0 0 0 0,2-8 0 0 0,1 9 0 0 0,9-20 0 0 0,-12 19 0 0 0,0 2 0 0 0,12-14 0 0 0,-10 8 0 0 0,-2 5 0 0 0,0 0 0 0 0,1 0 0 0 0,-1 0 0 0 0,0 0 0 0 0,1 1 0 0 0,-1-1 0 0 0,1 0 0 0 0,-1 1 0 0 0,4-3 0 0 0,20-27 0 0 0,-13 14 0 0 0,-10 14 0 0 0,0 0 0 0 0,0-1 0 0 0,0 1 0 0 0,-1-1 0 0 0,1 1 0 0 0,-1-1 0 0 0,0 1 0 0 0,1-8 0 0 0,2-6 0 0 0,5 2 0 0 0,0 4 1 0 0,-5 10 2 0 0,-1 1 4 0 0,15-11 38 0 0,-15 9-37 0 0,3-6 3 0 0,-6 8-8 0 0,1-1 0 0 0,-1 1 0 0 0,1-1 0 0 0,-1 1 0 0 0,1-1 0 0 0,-1 1 1 0 0,1-1-1 0 0,0 1 0 0 0,-1 0 0 0 0,1-1 0 0 0,0 1 0 0 0,-1 0 0 0 0,1-1 0 0 0,0 1 0 0 0,-1 0 0 0 0,1 0 1 0 0,1 0-1 0 0,0-1 6 0 0,0 1-3 0 0,-1-1-1 0 0,1 0 1 0 0,-1 0-1 0 0,0 0 1 0 0,1 0-1 0 0,-1 0 1 0 0,0 0 0 0 0,0 0-1 0 0,0 0 1 0 0,2-2-1 0 0,-2 1 0 0 0,1 0-1 0 0,0 0 0 0 0,0 0 1 0 0,0 0-1 0 0,0 1 0 0 0,0-1 1 0 0,1 1-1 0 0,-1 0 0 0 0,0-1 1 0 0,1 1-1 0 0,2-1 1 0 0,22-14 77 0 0,6-6 68 0 0,-21 18-86 0 0,-6 2-9 0 0,0 1 0 0 0,1 0 1 0 0,-1 1-1 0 0,11-1 1 0 0,-1 1-45 0 0,-11 0-8 0 0,23 5-4 0 0,-14-3 1 0 0,1-1 0 0 0,1-1 0 0 0,-3 0 11 0 0,-7 1 31 0 0,7 3-31 0 0,-12-3-11 0 0,1-1 0 0 0,0 1 0 0 0,0-1 0 0 0,0 0 0 0 0,0 0 0 0 0,0 0 0 0 0,0 0 0 0 0,-1 0 0 0 0,1 0 0 0 0,3-1 0 0 0,-1 2 0 0 0,10 6 0 0 0,-9-5 0 0 0,12 8 0 0 0,-14-7 0 0 0,0 1 0 0 0,14 5 0 0 0,-12-7 0 0 0,26 17 0 0 0,-28-17 0 0 0,0 1 0 0 0,1-1 0 0 0,-1 0 0 0 0,-1 1 0 0 0,1-1 0 0 0,0 1 0 0 0,-1 0 0 0 0,1 0 0 0 0,2 5 0 0 0,18 22 0 0 0,-8-16 13 0 0,-12-12-8 0 0,-1 0 0 0 0,1 0 0 0 0,-1 1 0 0 0,0-1 0 0 0,1 1 0 0 0,-1-1 0 0 0,2 5 0 0 0,-3-4-3 0 0,0-1-1 0 0,0 0 0 0 0,1 0 0 0 0,-1 0 0 0 0,0 1 0 0 0,1-1 0 0 0,-1-1 0 0 0,1 1 0 0 0,2 2 0 0 0,2 3-1 0 0,0 1 0 0 0,-3-5 0 0 0,1 1 0 0 0,-1-1 0 0 0,-1 1 0 0 0,1 0 0 0 0,2 4 0 0 0,-1 0 0 0 0,5 8 0 0 0,4 5 0 0 0,-11-19 0 0 0,0-1 0 0 0,-1 1 0 0 0,1 0 0 0 0,-1 0 0 0 0,1 0 0 0 0,-1 0 0 0 0,0 0 0 0 0,0 0 0 0 0,0 0 0 0 0,0 1 0 0 0,0-1 0 0 0,0 3 0 0 0,5 9 0 0 0,-1-6 9 0 0,0 0 0 0 0,-1 0 1 0 0,0 1-1 0 0,0-1 0 0 0,-1 1 0 0 0,4 12 0 0 0,-7-20-9 0 0,0 0 0 0 0,1 0 0 0 0,-1 0 0 0 0,0 1 0 0 0,1-1 0 0 0,-1 0 0 0 0,1 0 0 0 0,-1 0 0 0 0,1 0 0 0 0,-1 0 0 0 0,1 0 0 0 0,0 0 0 0 0,1 2 0 0 0,12 14 0 0 0,11 19 0 0 0,-5-2 0 0 0,-7-14 0 0 0,-10-17 0 0 0,0 0 0 0 0,-1 1 0 0 0,1 0 0 0 0,-1 0 0 0 0,1 0 0 0 0,-1 0 0 0 0,0 0 0 0 0,-1 0 0 0 0,1 1 0 0 0,1 7 0 0 0,6 1 0 0 0,-8-12 0 0 0,0 1 0 0 0,-1-1 0 0 0,1 0 0 0 0,0 0 0 0 0,0 0 0 0 0,0 0 0 0 0,-1 1 0 0 0,1-1 0 0 0,-1 0 0 0 0,1 3 0 0 0,0-2 0 0 0,0-1 0 0 0,0 1 0 0 0,-1 0 0 0 0,1-1 0 0 0,0 1 0 0 0,0 0 0 0 0,0-1 0 0 0,1 0 0 0 0,-1 1 0 0 0,2 1 0 0 0,4 5 0 0 0,14 16 0 0 0,-9-5 0 0 0,-5-9 0 0 0,-3-5 0 0 0,0 1 0 0 0,0 0 0 0 0,0 0 0 0 0,0 0 0 0 0,-1 0 0 0 0,0 1 0 0 0,2 7 0 0 0,-2-7 0 0 0,9 10 0 0 0,-6-6 0 0 0,30 57 0 0 0,-30-54 0 0 0,-5-13 0 0 0,1 1 0 0 0,-1 0 0 0 0,0 0 0 0 0,-1 1 0 0 0,1-1 0 0 0,0 0 0 0 0,0 0 0 0 0,-1 0 0 0 0,0 1 0 0 0,1 2 0 0 0,0 0 4 0 0,-1 1-1 0 0,1-1 0 0 0,0 0 1 0 0,1 0-1 0 0,-1 0 0 0 0,4 7 1 0 0,5 20 25 0 0,-9-26-27 0 0,1 1-1 0 0,0 0 1 0 0,0 0-1 0 0,0-1 0 0 0,1 1 1 0 0,0-1-1 0 0,4 7 1 0 0,-1-1-3 0 0,-6-11 1 0 0,1-1 0 0 0,0 1 0 0 0,-1 0 0 0 0,1-1 0 0 0,-1 1 0 0 0,0 0 0 0 0,1 0 0 0 0,-1 0 0 0 0,0-1 0 0 0,1 1 0 0 0,-1 0 0 0 0,0 0 0 0 0,0 0 0 0 0,0 0 0 0 0,0 0 0 0 0,0-1 0 0 0,0 1 0 0 0,0 1 0 0 0,0 2 0 0 0,4 9 0 0 0,-4-2 0 0 0,-2-5 0 0 0,2-4 0 0 0,-1 0 0 0 0,0 1 0 0 0,1-1 0 0 0,-1 0 0 0 0,1 0 0 0 0,0 0 0 0 0,0 1 0 0 0,0-1 0 0 0,0 0 0 0 0,0 0 0 0 0,1 5 0 0 0,3 7 0 0 0,-6-9 0 0 0,1-1 0 0 0,2 2 0 0 0,-1 0 0 0 0,1 1 0 0 0,4 9 0 0 0,-3-7 0 0 0,1 7 0 0 0,-4-13 0 0 0,1 1 0 0 0,1 2 0 0 0,1-1 0 0 0,-1 1 0 0 0,-1-1 0 0 0,1 1 0 0 0,-1 9 0 0 0,2-4 0 0 0,7 10 0 0 0,-4-11 0 0 0,10 9 0 0 0,-11-15 0 0 0,-3-3 0 0 0,-1 0 0 0 0,1 0 0 0 0,0-1 0 0 0,-1 1 0 0 0,1 0 0 0 0,-1 0 0 0 0,1 0 0 0 0,-1 1 0 0 0,1-1 0 0 0,-1 0 0 0 0,0 0 0 0 0,0 0 0 0 0,1 0 0 0 0,-1 0 0 0 0,0 0 0 0 0,0 0 0 0 0,0 1 0 0 0,0-1 0 0 0,0 0 0 0 0,-1 2 0 0 0,0 12 0 0 0,2-12 0 0 0,4 12 0 0 0,-3-4 0 0 0,-2-9 0 0 0,0 0 0 0 0,1 1 0 0 0,-1-1 0 0 0,1 1 0 0 0,0-1 0 0 0,0 0 0 0 0,0 1 0 0 0,0-1 0 0 0,2 4 0 0 0,4 10 0 0 0,-3-7 0 0 0,-1-1 0 0 0,1 0 0 0 0,5 8 0 0 0,2 4 0 0 0,5 25 80 0 0,-1-5-140 0 0,-4-13 24 0 0,5 11 36 0 0,-13-33 0 0 0,-1 0 0 0 0,0 0 0 0 0,0 0 0 0 0,2 8 0 0 0,-4-13 0 0 0,5 15 0 0 0,4 3 0 0 0,-5-10 0 0 0,-1 1 0 0 0,-1-1 0 0 0,2 14 0 0 0,-1-12 0 0 0,-4-2 0 0 0,1-7 0 0 0,0 1 0 0 0,0 0 0 0 0,0-1 0 0 0,0 1 0 0 0,0 0 0 0 0,0-1 0 0 0,1 1 0 0 0,-1-1 0 0 0,0 1 0 0 0,1-1 0 0 0,-1 1 0 0 0,1 0 0 0 0,0-1 0 0 0,1 3 0 0 0,5 14 0 0 0,0 1 0 0 0,5 24 0 0 0,-5-20 0 0 0,3 5 0 0 0,-9-26 0 0 0,0-1 0 0 0,0 0 0 0 0,0 1 0 0 0,0-1 0 0 0,0 1 0 0 0,0-1 0 0 0,0 1 0 0 0,0 0 0 0 0,0-1 0 0 0,-1 1 0 0 0,1 0 0 0 0,0 2 0 0 0,3 19 0 0 0,1-15 0 0 0,-1-4 0 0 0,-1 0 0 0 0,0 1 0 0 0,0-1 0 0 0,-1 1 0 0 0,4 7 0 0 0,-1 0 0 0 0,-2-7 0 0 0,5 18 0 0 0,-2-3 0 0 0,3 13 0 0 0,-6-22 0 0 0,-4-9 0 0 0,6 13 0 0 0,4 22 0 0 0,-7-23 0 0 0,-2-12 0 0 0,0 0 0 0 0,1-1 0 0 0,-1 1 0 0 0,0-1 0 0 0,0 1 0 0 0,1-1 0 0 0,-1 1 0 0 0,1-1 0 0 0,-1 0 0 0 0,2 3 0 0 0,4 8 0 0 0,-6-9 0 0 0,-1 0 0 0 0,6 8 0 0 0,0 4 0 0 0,-4-12 0 0 0,-1 0 0 0 0,1 0 0 0 0,0 0 0 0 0,0-1 0 0 0,0 1 0 0 0,1 0 0 0 0,2 4 0 0 0,10 23 0 0 0,-11-22 0 0 0,-2-7 0 0 0,-1 0 0 0 0,1 0 0 0 0,-1 1 0 0 0,1-1 0 0 0,-1 0 0 0 0,1 0 0 0 0,0 0 0 0 0,0 0 0 0 0,0 0 0 0 0,0 0 0 0 0,1 2 0 0 0,-1-3 0 0 0,-1 0 0 0 0,1 1 0 0 0,-1-1 0 0 0,1 0 0 0 0,-1 1 0 0 0,1-1 0 0 0,-1 1 0 0 0,1-1 0 0 0,-1 0 0 0 0,1 1 0 0 0,-1-1 0 0 0,1 1 0 0 0,-1-1 0 0 0,0 1 0 0 0,0 0 0 0 0,1-1 0 0 0,-1 1 0 0 0,0-1 0 0 0,0 1 0 0 0,1 0 0 0 0,-1-1 0 0 0,0 1 0 0 0,0-1 0 0 0,0 1 0 0 0,0 0 0 0 0,0-1 0 0 0,0 1 0 0 0,0 1 0 0 0,0-2 0 0 0,0 1 0 0 0,0 0 0 0 0,0 0 0 0 0,0 0 0 0 0,0 0 0 0 0,0-1 0 0 0,0 1 0 0 0,0 0 0 0 0,0 0 0 0 0,1 0 0 0 0,-1-1 0 0 0,0 1 0 0 0,0 0 0 0 0,1 0 0 0 0,-1-1 0 0 0,1 1 0 0 0,-1 0 0 0 0,1 0 0 0 0,-1-1 0 0 0,1 1 0 0 0,-1-1 0 0 0,2 2 0 0 0,8 13 0 0 0,2 10 0 0 0,-8-16 0 0 0,-1 0 0 0 0,-1 8 0 0 0,-2-15 0 0 0,1 0 0 0 0,-1 0 0 0 0,1 0 0 0 0,-1-1 0 0 0,1 1 0 0 0,0 0 0 0 0,0 0 0 0 0,2 2 0 0 0,-1 0 0 0 0,1 6 0 0 0,-2-6 0 0 0,0-1 0 0 0,0 1 0 0 0,1-1 0 0 0,-1 1 0 0 0,1-1 0 0 0,3 6 0 0 0,0-2 0 0 0,0 1 0 0 0,-1 0 0 0 0,5 14 0 0 0,-8-18 0 0 0,0-1 0 0 0,0 0 0 0 0,0 0 0 0 0,-1-1 0 0 0,1 1 0 0 0,-1 0 0 0 0,0 0 0 0 0,0-1 0 0 0,0 6 0 0 0,-1-7 0 0 0,2 1 0 0 0,-1 0 0 0 0,0 0 0 0 0,0-1 0 0 0,0 1 0 0 0,1 0 0 0 0,-1 0 0 0 0,1-1 0 0 0,0 1 0 0 0,-1 0 0 0 0,2 1 0 0 0,4 4 0 0 0,-2-12 16 0 0,13 23-32 0 0,-11-8 16 0 0,8 9 0 0 0,-13-12 0 0 0,-2 5 0 0 0,13 24 0 0 0,-7-25 0 0 0,-5-9 0 0 0,0-1 0 0 0,1 1 0 0 0,-1-1 0 0 0,1 1 0 0 0,0-1 0 0 0,-1 1 0 0 0,1-1 0 0 0,0 0 0 0 0,0 1 0 0 0,0-1 0 0 0,0 0 0 0 0,0 0 0 0 0,0 0 0 0 0,2 2 0 0 0,1 1 0 0 0,1 17 0 0 0,1 7 0 0 0,-4-24 0 0 0,1 17 0 0 0,-3-18-2 0 0,1 3 2 0 0,9 9 15 0 0,10 4 52 0 0,-13-8-67 0 0,2 5 0 0 0,-8-12 0 0 0,-1 0 0 0 0,6 6 0 0 0,1 1 0 0 0,-4 1 0 0 0,2-1 0 0 0,1 2 0 0 0,3-3-12 0 0,-3 1-36 0 0,-1 2 36 0 0,-4-9 12 0 0,0-1 0 0 0,0 1 0 0 0,1-1 0 0 0,-1 1 0 0 0,5 5 0 0 0,-5-6 0 0 0,0-1 0 0 0,0 0 0 0 0,0 0 0 0 0,0 0 0 0 0,0 1 0 0 0,0-1 0 0 0,-1 0 0 0 0,1 1 0 0 0,-1 2 0 0 0,4 6 0 0 0,-1-9 0 0 0,0 0 0 0 0,0 11 0 0 0,-2-8 0 0 0,2 3 0 0 0,12 12 0 0 0,-9-10 0 0 0,0-1 0 0 0,0 5 0 0 0,-3-3 0 0 0,2 15 0 0 0,-3-2 0 0 0,-2-14 0 0 0,-2 0 0 0 0,1-8 0 0 0,0 0 0 0 0,1 0 0 0 0,-1 0 0 0 0,1 0 0 0 0,-1 0 0 0 0,1-1 0 0 0,0 1 0 0 0,0 0 0 0 0,0 0 0 0 0,0 2 0 0 0,0-1 0 0 0,1 0 0 0 0,-1 0 0 0 0,1-1 0 0 0,-1 1 0 0 0,1-1 0 0 0,0 1 0 0 0,0-1 0 0 0,0 1 0 0 0,1-1 0 0 0,1 3 0 0 0,-2-3 0 0 0,0 0 0 0 0,1 0 0 0 0,-1 0 0 0 0,0 0 0 0 0,0 0 0 0 0,-1 0 0 0 0,1 0 0 0 0,0 1 0 0 0,-1-1 0 0 0,1 0 0 0 0,-1 0 0 0 0,0 1 0 0 0,0-1 0 0 0,0 0 0 0 0,0 1 0 0 0,0 3 0 0 0,-1-4 0 0 0,1-1 0 0 0,0 0 0 0 0,0 1 0 0 0,-1-1 0 0 0,1 1 0 0 0,0-1 0 0 0,1 0 0 0 0,-1 1 0 0 0,0-1 0 0 0,0 1 0 0 0,1-1 0 0 0,-1 0 0 0 0,0 1 0 0 0,1-1 0 0 0,-1 0 0 0 0,1 1 0 0 0,0-1 0 0 0,-1 0 0 0 0,1 0 0 0 0,0 0 0 0 0,2 2 0 0 0,0 2 0 0 0,-2-3 0 0 0,0 0 0 0 0,0-1 0 0 0,0 1 0 0 0,-1 0 0 0 0,1 0 0 0 0,-1 0 0 0 0,1 0 0 0 0,-1 0 0 0 0,0 0 0 0 0,1 3 0 0 0,-1-3 0 0 0,0 1 0 0 0,0-1 0 0 0,0 0 0 0 0,1 0 0 0 0,0 0 0 0 0,-1 1 0 0 0,2 2 0 0 0,0-1 0 0 0,-1 0 0 0 0,1 1 0 0 0,-1-1 0 0 0,0 0 0 0 0,0 7 0 0 0,0-6 0 0 0,-1-1 0 0 0,1 0 0 0 0,0 1 0 0 0,0-1 0 0 0,3 5 0 0 0,-3-7 0 0 0,-1-1 0 0 0,1 0 0 0 0,-1 1 0 0 0,1-1 0 0 0,-1 0 0 0 0,1 1 0 0 0,-1-1 0 0 0,0 0 0 0 0,1 1 0 0 0,-1-1 0 0 0,0 1 0 0 0,0-1 0 0 0,0 1 0 0 0,0-1 0 0 0,-1 0 0 0 0,1 1 0 0 0,0-1 0 0 0,-1 1 0 0 0,0 1 0 0 0,0 2 0 0 0,1-3 0 0 0,0 1 0 0 0,-1-1 0 0 0,2 0 0 0 0,-1 1 0 0 0,0-1 0 0 0,0 0 0 0 0,1 0 0 0 0,-1 1 0 0 0,1-1 0 0 0,0 0 0 0 0,0 0 0 0 0,-1 0 0 0 0,1 0 0 0 0,1 0 0 0 0,-1 0 0 0 0,0 0 0 0 0,2 2 0 0 0,11 21 0 0 0,-6-6 0 0 0,-5-11 0 0 0,0 0 0 0 0,0-1 0 0 0,1 1 0 0 0,6 8 0 0 0,12 32 0 0 0,-20-45 0 0 0,-1 1 0 0 0,0-1 0 0 0,0 0 0 0 0,0 1 0 0 0,0-1 0 0 0,-1 1 0 0 0,1 3 0 0 0,2 14 0 0 0,0-14 0 0 0,0 0 0 0 0,0-1 0 0 0,1 1 0 0 0,7 10 0 0 0,-9-15 0 0 0,2 9 0 0 0,-3-8 0 0 0,-1 0 0 0 0,1-1 0 0 0,0 1 0 0 0,0 0 0 0 0,1 0 0 0 0,-1 0 0 0 0,0-1 0 0 0,1 1 0 0 0,2 3 0 0 0,-2-3 0 0 0,4 10 0 0 0,-5-5 0 0 0,10 22 0 0 0,-6-17 0 0 0,10 41 0 0 0,-4-17 0 0 0,-4-25 0 0 0,-4-6 0 0 0,0 0 0 0 0,0 1 0 0 0,3 10 0 0 0,15 62 0 0 0,-18-68 0 0 0,0-1 0 0 0,10 20 0 0 0,5 15 0 0 0,-2 20 0 0 0,-15-62 0 0 0,0 1 0 0 0,0-1 0 0 0,1 1 0 0 0,-1-1 0 0 0,5 7 0 0 0,3 10 0 0 0,-1-1 0 0 0,1 4 0 0 0,-9-20 0 0 0,1 0 0 0 0,0 0 0 0 0,1 0 0 0 0,-1 0 0 0 0,0 0 0 0 0,3 3 0 0 0,7 13 0 0 0,0 15 0 0 0,52 131 0 0 0,1-19 0 0 0,-61-140 0 0 0,-1 0 0 0 0,-1 0 0 0 0,1 1 0 0 0,-1-1 0 0 0,1 11 0 0 0,-2-14 0 0 0,0 0 0 0 0,1 1 0 0 0,-1-1 0 0 0,1 0 0 0 0,0 0 0 0 0,0 0 0 0 0,3 5 0 0 0,2 11 0 0 0,12 45 0 0 0,-6-32 0 0 0,-9-27 0 0 0,-1 0 0 0 0,0 0 0 0 0,0 0 0 0 0,-1 0 0 0 0,1 0 0 0 0,-1 0 0 0 0,1 10 0 0 0,2 40 0 0 0,-4-51 0 0 0,0 0 0 0 0,1 0 0 0 0,0-1 0 0 0,0 1 0 0 0,0-1 0 0 0,0 1 0 0 0,2 4 0 0 0,-1-5 0 0 0,-1 1 0 0 0,1-1 0 0 0,-1 1 0 0 0,0 0 0 0 0,0-1 0 0 0,-1 1 0 0 0,1 5 0 0 0,0 3 0 0 0,1 0 0 0 0,0 0 0 0 0,1 0 0 0 0,0 0 0 0 0,5 11 0 0 0,4 17 0 0 0,-11-34 0 0 0,-1-5 0 0 0,0 1 0 0 0,1-1 0 0 0,-1 0 0 0 0,0 1 0 0 0,1-1 0 0 0,-1 1 0 0 0,1-1 0 0 0,0 0 0 0 0,0 3 0 0 0,0-4 0 0 0,-1 0 0 0 0,1 1 0 0 0,-1 0 0 0 0,1-1 0 0 0,-1 1 0 0 0,1-1 0 0 0,-1 1 0 0 0,0-1 0 0 0,0 1 0 0 0,1 0 0 0 0,-1-1 0 0 0,0 1 0 0 0,0 0 0 0 0,1-1 0 0 0,-1 1 0 0 0,0 0 0 0 0,0-1 0 0 0,0 1 0 0 0,0 0 0 0 0,0-1 0 0 0,0 1 0 0 0,0 0 0 0 0,0 0 0 0 0,-1 1 0 0 0,1 0 0 0 0,-1 5 0 0 0,0-5 0 0 0,1-1 0 0 0,0 1 0 0 0,0-1 0 0 0,0 1 0 0 0,0-1 0 0 0,0 1 0 0 0,0-1 0 0 0,1 0 0 0 0,-1 1 0 0 0,1-1 0 0 0,-1 1 0 0 0,1-1 0 0 0,-1 1 0 0 0,1-1 0 0 0,-1 0 0 0 0,1 0 0 0 0,1 3 0 0 0,2 7 0 0 0,-1 19 0 0 0,-2-27 0 0 0,-1 0 0 0 0,1 0 0 0 0,0 0 0 0 0,0 0 0 0 0,0 0 0 0 0,3 5 0 0 0,0-1 0 0 0,-1 0 0 0 0,0 0 0 0 0,2 8 0 0 0,-5-11 0 0 0,11 15 0 0 0,-9-18 0 0 0,-1 0 0 0 0,-1 1 0 0 0,1-1 0 0 0,0 0 0 0 0,0 0 0 0 0,0 1 0 0 0,-1-1 0 0 0,1 0 0 0 0,0 1 0 0 0,-1-1 0 0 0,1 1 0 0 0,-1 1 0 0 0,2 2 0 0 0,0-1 0 0 0,2 7 0 0 0,-4-10 0 0 0,-1 0 0 0 0,1 0 0 0 0,0 0 0 0 0,0 0 0 0 0,-1-1 0 0 0,1 1 0 0 0,0 0 0 0 0,0 0 0 0 0,0 0 0 0 0,0 0 0 0 0,0 0 0 0 0,0 0 0 0 0,1 0 0 0 0,-1 0 0 0 0,0 0 0 0 0,0 0 0 0 0,1 1 0 0 0,3 9 0 0 0,6 16 0 0 0,-5-17 0 0 0,-4-9 0 0 0,0 0 0 0 0,0 0 0 0 0,0 0 0 0 0,0 0 0 0 0,-1 0 0 0 0,1 0 0 0 0,0 0 0 0 0,0 0 0 0 0,-1 1 0 0 0,1-1 0 0 0,-1 0 0 0 0,1 1 0 0 0,-1-1 0 0 0,1 3 0 0 0,1 0 0 0 0,8 12 0 0 0,-10-12 0 0 0,0-1 0 0 0,15 31 0 0 0,-6-18 0 0 0,-7-12 0 0 0,1 0 0 0 0,-1 1 0 0 0,0-1 0 0 0,0 1 0 0 0,0-1 0 0 0,-1 1 0 0 0,2 8 0 0 0,-2-3 0 0 0,-2-9 0 0 0,1 1 0 0 0,0 0 0 0 0,1 0 0 0 0,-1-1 0 0 0,0 1 0 0 0,0 0 0 0 0,1-1 0 0 0,-1 1 0 0 0,1 0 0 0 0,-1-1 0 0 0,1 1 0 0 0,0 0 0 0 0,1 1 0 0 0,9 38 0 0 0,-5-31 0 0 0,-5-8 0 0 0,1 0 0 0 0,-1 0 0 0 0,1 0 0 0 0,-1 0 0 0 0,0 0 0 0 0,0 0 0 0 0,0 1 0 0 0,0-1 0 0 0,0 1 0 0 0,-1-1 0 0 0,1 3 0 0 0,0 0 0 0 0,5 14 0 0 0,-1-5 0 0 0,-2-6 0 0 0,1 0 0 0 0,-1 0 0 0 0,1-1 0 0 0,9 13 0 0 0,-3-1 0 0 0,6 24 0 0 0,-10-25 0 0 0,-3-15 0 0 0,-1 0 0 0 0,3 11 0 0 0,0 18 0 0 0,2-5 0 0 0,-7-21 0 0 0,5 9 0 0 0,-1-8 0 0 0,13 29 0 0 0,-12-24 0 0 0,2-5 0 0 0,-3-6 0 0 0,1 2 0 0 0,7 16 0 0 0,0 0 0 0 0,-9-14 0 0 0,0 0 0 0 0,0 0 0 0 0,0 1 0 0 0,3 9 0 0 0,5 11 0 0 0,-7-17 0 0 0,-1-11 0 0 0,7 8 0 0 0,-5 0 0 0 0,0-1 0 0 0,0 1 0 0 0,-1 0 0 0 0,6 8 0 0 0,-4-4 0 0 0,-4-7 0 0 0,-1-2 0 0 0,13 7 0 0 0,-9 1 0 0 0,7 13 0 0 0,-9-17 0 0 0,-1 0 0 0 0,13 13 0 0 0,-8-9 0 0 0,3-2 0 0 0,3 3 0 0 0,-11-6 0 0 0,0 0 0 0 0,22 26 0 0 0,-18-18 0 0 0,-3-6 0 0 0,2 2 0 0 0,-3-7 0 0 0,15 22 0 0 0,-12-13 0 0 0,1 0 0 0 0,-1-1 0 0 0,1 0 0 0 0,3 0 0 0 0,-3 1 0 0 0,-1 0 0 0 0,2 0 0 0 0,1-2 0 0 0,-1 1 0 0 0,13 15 0 0 0,-9-11 0 0 0,-11-9 0 0 0,12 14 0 0 0,-7-12 0 0 0,-3-4 0 0 0,0 0 0 0 0,0 0 0 0 0,0 1 0 0 0,0-1 0 0 0,-1 1 0 0 0,3 3 0 0 0,-3-2 0 0 0,1-3 0 0 0,11 10 0 0 0,-7-3 0 0 0,-6-6 0 0 0,1 0 0 0 0,0-1 0 0 0,0 1 1 0 0,0-1-1 0 0,0 1 0 0 0,0 0 0 0 0,0-1 0 0 0,1 0 0 0 0,-1 1 0 0 0,0-1 0 0 0,1 0 0 0 0,-1 0 0 0 0,1 1 1 0 0,-1-1-1 0 0,1 0 0 0 0,0-1 0 0 0,-1 1 0 0 0,1 0 0 0 0,0 0 0 0 0,2 0 0 0 0,1 1 9 0 0,-2 0 33 0 0,2 5-20 0 0,5-1 31 0 0,17 7 11 0 0,-24-11-56 0 0,15 2 37 0 0,-7-1-34 0 0,4-1-11 0 0,-3 5 0 0 0,-1-6 0 0 0,1-1 11 0 0,-8 0-1 0 0,1 0 0 0 0,-1-1 0 0 0,1 0 0 0 0,-1 0 0 0 0,1 0 0 0 0,6-4 0 0 0,2 0 33 0 0,12-3-20 0 0,2-6 42 0 0,-25 13-57 0 0,0 0-1 0 0,1-1 1 0 0,-1 1-1 0 0,0 0 1 0 0,0-1-1 0 0,0 0 1 0 0,3-3-1 0 0,2-1 5 0 0,3-3 36 0 0,12-29 119 0 0,-21 37-163 0 0,-1 0 1 0 0,1 0-1 0 0,0 0 1 0 0,-1 1-1 0 0,1-1 0 0 0,0 0 1 0 0,0 0-1 0 0,0 0 1 0 0,-1 1-1 0 0,1-1 1 0 0,0 0-1 0 0,0 1 0 0 0,0-1 1 0 0,2 0-1 0 0,-2 1 4 0 0,0-1-1 0 0,0 0 0 0 0,0 1 1 0 0,0-1-1 0 0,0 0 1 0 0,0 1-1 0 0,0-1 0 0 0,0 0 1 0 0,0 0-1 0 0,0 0 1 0 0,0 0-1 0 0,0-1 0 0 0,6-10 63 0 0,0 1-1 0 0,16-19 0 0 0,4-11-2 0 0,-23 36-67 0 0,0 0 0 0 0,1 1 0 0 0,0-1 0 0 0,9-5 0 0 0,-11 8 0 0 0,-1 0 0 0 0,0 0 0 0 0,0 0 0 0 0,-1 0 0 0 0,1 0 0 0 0,0 0 0 0 0,2-4 0 0 0,-3 4 0 0 0,0 0 0 0 0,0 0 0 0 0,1 0 0 0 0,-1 1 0 0 0,1-1 0 0 0,0 0 0 0 0,2-1 0 0 0,0 0 0 0 0,-1 0 0 0 0,1-1 0 0 0,-1 1 0 0 0,0-1 0 0 0,0 1 0 0 0,0-1 0 0 0,-1 0 0 0 0,1 0 0 0 0,-1 0 0 0 0,0 0 0 0 0,0 0 0 0 0,0-1 0 0 0,1-7 0 0 0,0 5 0 0 0,-1 0 0 0 0,1 0 0 0 0,0 0 0 0 0,1 0 0 0 0,6-8 0 0 0,-2 5 1 0 0,-3 4 1 0 0,0 0 0 0 0,-1 0 0 0 0,1-1 0 0 0,4-9 0 0 0,-6 14 40 0 0,-2 2-40 0 0,0 0 0 0 0,0 0 0 0 0,0-1 0 0 0,0 1 0 0 0,0 0-1 0 0,-1 0 1 0 0,1-1 0 0 0,0 1 0 0 0,0-1 0 0 0,0 1 0 0 0,-1-1 0 0 0,1 1-1 0 0,0-1 1 0 0,0 1 0 0 0,-1-1 0 0 0,1 0 0 0 0,-1 1 0 0 0,1-1-1 0 0,0 0 1 0 0,-1 0 0 0 0,1 1 0 0 0,-1-2 0 0 0,1 1-1 0 0,0 0 0 0 0,-1 0 1 0 0,1 0-1 0 0,-1 0 1 0 0,1 0-1 0 0,0 0 0 0 0,0 0 1 0 0,0 0-1 0 0,-1 1 0 0 0,1-1 1 0 0,0 0-1 0 0,0 1 0 0 0,0-1 1 0 0,0 0-1 0 0,0 1 0 0 0,0-1 1 0 0,0 1-1 0 0,0 0 0 0 0,1-1 1 0 0,-1 1-1 0 0,0 0 0 0 0,0 0 1 0 0,2 0-1 0 0,6-1-1 0 0,-8 0 0 0 0,5 2 0 0 0,30 42 64 0 0,-36-43-64 0 0,1 0 0 0 0,-1 0 0 0 0,0 1 0 0 0,0-1 0 0 0,0 0 0 0 0,1 0 0 0 0,-1 0 0 0 0,0 0 0 0 0,0 1 0 0 0,1-1 0 0 0,-1 0 0 0 0,0 0 0 0 0,0 0 0 0 0,0 0 0 0 0,1 0 0 0 0,-1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0,-4 7-26 0 0,-1 0 1 0 0,0 0 0 0 0,1 0 0 0 0,-1 1 0 0 0,0-1 0 0 0,1 0-1 0 0,-1 0 1 0 0,0 0 0 0 0,0 0 0 0 0,1 1 0 0 0,-1-1 0 0 0,0 0-1 0 0,0 0 1 0 0,1 1 0 0 0,-1-1 0 0 0,0 0 0 0 0,0 0 0 0 0,0 1-1 0 0,0-1 1 0 0,1 0 0 0 0,-1 1 0 0 0,0-1 0 0 0,0 0-1 0 0,0 0 1 0 0,0 1 0 0 0,0-1 0 0 0,0 1 0 0 0,1 0 20 0 0,0-8 0 0 0,5-32 1 0 0,-1 25 5 0 0,-5 14-26 0 0,0 0-1 0 0,0 0 0 0 0,1 0 1 0 0,-1 0-1 0 0,0 0 1 0 0,0 0-1 0 0,0-1 0 0 0,0 1 1 0 0,0 0-1 0 0,0 0 0 0 0,1 0 1 0 0,-1 0-1 0 0,0 0 0 0 0,0 0 1 0 0,0 0-1 0 0,0 0 0 0 0,1 0 1 0 0,-1 0-1 0 0,0-1 0 0 0,0 1 1 0 0,0 0-1 0 0,0 0 1 0 0,1 0-1 0 0,-1 0 0 0 0,0 0 1 0 0,0 0-1 0 0,0 0 0 0 0,0 0 1 0 0,1 0-1 0 0,-1 1 0 0 0,0-1 1 0 0,0 0-1 0 0,1 0 4 0 0,-1 0-1 0 0,1 1 1 0 0,-1-1-1 0 0,0 1 1 0 0,1-1-1 0 0,-1 1 1 0 0,0-1-1 0 0,1 0 1 0 0,-1 1 0 0 0,0-1-1 0 0,1 1 1 0 0,-1-1-1 0 0,0 1 1 0 0,0 0-1 0 0,0-1 1 0 0,0 1-1 0 0,0-1 1 0 0,1 2-1 0 0,1-19 23 0 0,1 0 0 0 0,0 1-1 0 0,2-1 1 0 0,6-15-1 0 0,5-11 16 0 0,-10 25-16 0 0,1 1-1 0 0,1 0 1 0 0,15-26-1 0 0,-17 34-24 0 0,-1 0 0 0 0,0 0 0 0 0,6-16 0 0 0,-2 5 0 0 0,-7 18 0 0 0,-1 0 0 0 0,0 0 0 0 0,0 0 0 0 0,0 0 0 0 0,0-1 0 0 0,0 1 0 0 0,0 0 0 0 0,-1-1 0 0 0,1 1 0 0 0,-1 0 0 0 0,0-1 0 0 0,1-2 0 0 0,-1-2 0 0 0,1 1 0 0 0,0-1 0 0 0,3-13 0 0 0,2-6 0 0 0,-4 18 0 0 0,0 1 0 0 0,0-1 0 0 0,1 1 0 0 0,0 0 0 0 0,6-10 0 0 0,7-18 0 0 0,-11 19 0 0 0,2 1 0 0 0,12-21 0 0 0,-12 20 0 0 0,1 0 0 0 0,8-33 0 0 0,-14 42 0 0 0,-2 5 0 0 0,1 0 0 0 0,0 0 0 0 0,0 0 0 0 0,0 0 0 0 0,0 0 0 0 0,0 0 0 0 0,0 0 0 0 0,2-3 0 0 0,-2 3 0 0 0,0 1 0 0 0,-1 0 0 0 0,1-1 0 0 0,-1 1 0 0 0,1-1 0 0 0,-1 1 0 0 0,0-1 0 0 0,1 1 0 0 0,-1-1 0 0 0,0-1 0 0 0,0 1 0 0 0,0 1 0 0 0,0-1 0 0 0,0 1 0 0 0,0 0 0 0 0,1-1 0 0 0,-1 1 0 0 0,1-1 0 0 0,-1 1 0 0 0,1 0 0 0 0,-1-1 0 0 0,1 1 0 0 0,0-1 0 0 0,3-3 5 0 0,-1 1 0 0 0,0-1 0 0 0,-1 0-1 0 0,1 0 1 0 0,-1 0 0 0 0,0 0 0 0 0,2-10 0 0 0,-2 8 1 0 0,0 1 0 0 0,1-1 1 0 0,5-10-1 0 0,-6 13-6 0 0,0 0 0 0 0,-1 0 0 0 0,0-1 0 0 0,1 1 0 0 0,-1 0 0 0 0,0-1 0 0 0,-1 1 0 0 0,1-8 0 0 0,-1 8 0 0 0,0-1 0 0 0,1 0 0 0 0,0 1 0 0 0,0-1 0 0 0,0 0 0 0 0,0 1 0 0 0,4-8 0 0 0,0 0 0 0 0,-4 11 0 0 0,-1-1 0 0 0,1 1 0 0 0,-1 0 0 0 0,1 0 0 0 0,-1 0 0 0 0,1 0 0 0 0,0 0 0 0 0,-1 0 0 0 0,1 0 0 0 0,0 0 0 0 0,0 0 0 0 0,1-1 0 0 0,-1 1 0 0 0,0 0 0 0 0,0 0 0 0 0,0 0 0 0 0,0 0 0 0 0,0 0 0 0 0,0 0 0 0 0,-1 0 0 0 0,1 0 0 0 0,0 0 0 0 0,-1 0 0 0 0,1-1 0 0 0,-1 1 0 0 0,0 0 0 0 0,1 0 0 0 0,0-3 0 0 0,5-11 0 0 0,4-1 0 0 0,-10 12 0 0 0,0 0 0 0 0,1-2 0 0 0,1-1 0 0 0,-1 0 0 0 0,0-9 0 0 0,-2 14 0 0 0,1 0 0 0 0,0 0 0 0 0,0 0 0 0 0,1 0 0 0 0,-1 0 0 0 0,0 0 0 0 0,1 0 0 0 0,-1 1 0 0 0,1-1 0 0 0,0-3 0 0 0,2-6 0 0 0,-3 4 0 0 0,1-1 0 0 0,0 1 0 0 0,4-11 0 0 0,-2 2 0 0 0,-2 13 0 0 0,0 0 0 0 0,1 0 0 0 0,-1 0 0 0 0,0 0 0 0 0,1 0 0 0 0,3-5 0 0 0,-3 6 0 0 0,-1 0 0 0 0,1 0 0 0 0,-1-1 0 0 0,0 1 0 0 0,1-1 0 0 0,-1 1 0 0 0,0-1 0 0 0,-1 1 0 0 0,1-1 0 0 0,0 1 0 0 0,-1-1 0 0 0,1-3 0 0 0,4-30 33 0 0,0 2-2 0 0,-5 27-31 0 0,1 0 0 0 0,0 0 0 0 0,0 0 0 0 0,1 1 0 0 0,2-8 0 0 0,3-10 0 0 0,5-15 0 0 0,-10 26 0 0 0,1 0 0 0 0,1 0 0 0 0,8-22 0 0 0,-11 31 0 0 0,14-38 0 0 0,-14 40 0 0 0,-1 1 0 0 0,1-1 0 0 0,-1 1 0 0 0,1 0 0 0 0,0-1 0 0 0,0 1 0 0 0,-1 0 0 0 0,3-3 0 0 0,3-6 0 0 0,5-24 0 0 0,-10 28 0 0 0,0 1 0 0 0,1-1 0 0 0,0 0 0 0 0,5-10 0 0 0,1-3 0 0 0,-6 9 0 0 0,-1 6 0 0 0,1-1 0 0 0,-1 0 0 0 0,1 1 0 0 0,0-1 0 0 0,0 1 0 0 0,3-6 0 0 0,-4 8 0 0 0,0 0 0 0 0,0 0 0 0 0,0 0 0 0 0,-1-1 0 0 0,1 1 0 0 0,0 0 0 0 0,-1-1 0 0 0,1 1 0 0 0,-1-4 0 0 0,4-14 0 0 0,0 0 0 0 0,-3 7 0 0 0,4 3 0 0 0,-3 6 0 0 0,0 0 0 0 0,-1 1 0 0 0,1-1 0 0 0,-1 0 0 0 0,0 0 0 0 0,-1 0 0 0 0,2-8 0 0 0,2-10 0 0 0,-4 18 0 0 0,2-11 0 0 0,3-2 0 0 0,-2 15 0 0 0,-1 0 0 0 0,2-14 0 0 0,6-14 0 0 0,-3 11 0 0 0,9-36 0 0 0,-16 53 0 0 0,1 1 0 0 0,-1-1 0 0 0,0 1 0 0 0,1-1 0 0 0,-1 1 0 0 0,1-1 0 0 0,-1 1 0 0 0,1-1 0 0 0,-1 1 0 0 0,1 0 0 0 0,2-3 0 0 0,-1-1 0 0 0,0-7 0 0 0,1 0 0 0 0,1 0 0 0 0,0 0 0 0 0,10-21 0 0 0,-12 30 0 0 0,0-1 0 0 0,0 0 0 0 0,0-1 0 0 0,2-7 0 0 0,1-1 0 0 0,-4 11 0 0 0,0 0 0 0 0,0 0 0 0 0,-1 0 0 0 0,1 0 0 0 0,-1 0 0 0 0,1 0 0 0 0,0-4 0 0 0,4-22 0 0 0,16-34 0 0 0,-16 50 0 0 0,0-3 0 0 0,-6 15 0 0 0,1-1 0 0 0,0 1 0 0 0,0 0 0 0 0,0 0 0 0 0,0-1 0 0 0,0 1 0 0 0,0 0 0 0 0,0-1 0 0 0,0 1 0 0 0,0 0 0 0 0,0 0 0 0 0,0-1 0 0 0,1 1 0 0 0,-1 0 0 0 0,0-1 0 0 0,0 1 0 0 0,0 0 0 0 0,0 0 0 0 0,0-1 0 0 0,0 1 0 0 0,1 0 0 0 0,-1 0 0 0 0,0-1 0 0 0,0 1 0 0 0,1 0 0 0 0,1-4 0 0 0,-1-10 0 0 0,-1 11 0 0 0,1-1 0 0 0,9-12 0 0 0,1-10 0 0 0,-7 17 0 0 0,2-3 0 0 0,0 2 0 0 0,-1 0 0 0 0,7-27 0 0 0,-10 34 0 0 0,4-28 0 0 0,-6 26 0 0 0,0 5 0 0 0,12-22 0 0 0,-6 11 0 0 0,-6 10 0 0 0,3-11 0 0 0,-2 2 0 0 0,0 0 0 0 0,5-13 0 0 0,-2 14 0 0 0,0 2 0 0 0,-3-4 0 0 0,0 0 0 0 0,9-32 0 0 0,-9 35 11 0 0,-1 5 31 0 0,3-4-31 0 0,2-11-11 0 0,-5 17 0 0 0,1 1 0 0 0,-1-1 0 0 0,0 1 0 0 0,0-1 0 0 0,0 1 0 0 0,0-1 0 0 0,0 0 0 0 0,1 1 0 0 0,-1-1 0 0 0,0 1 0 0 0,0-1 0 0 0,-1 0 0 0 0,1 1 0 0 0,0-1 0 0 0,0 0 0 0 0,0 1 0 0 0,-1-2 0 0 0,-2-10 0 0 0,6 1 0 0 0,-1 2 0 0 0,-2 8 0 0 0,0 0 0 0 0,0 1 0 0 0,1-1 0 0 0,-1 0 0 0 0,0 1 0 0 0,0-1 0 0 0,0 0 0 0 0,0 1 0 0 0,1-1 0 0 0,-1 1 0 0 0,0-1 0 0 0,1 0 0 0 0,-1 1 0 0 0,0-1 0 0 0,1 1 0 0 0,-1-1 0 0 0,1 1 0 0 0,-1-1 0 0 0,1 1 0 0 0,0-1 0 0 0,4-17 0 0 0,-1-6 0 0 0,-2 20 0 0 0,-1 4 0 0 0,0-1 0 0 0,-1 0 0 0 0,1 0 0 0 0,0 1 0 0 0,-1-1 0 0 0,1 0 0 0 0,-1 0 0 0 0,1 0 0 0 0,-1 0 0 0 0,0 0 0 0 0,1 0 0 0 0,-1 1 0 0 0,0-1 0 0 0,1 0 0 0 0,-1 0 0 0 0,0-2 0 0 0,2-7 0 0 0,-1-7 0 0 0,-1 16 0 0 0,0 0 0 0 0,0 0 0 0 0,0 0 0 0 0,1 0 0 0 0,-1 0 0 0 0,0 0 0 0 0,1 0 0 0 0,-1 0 0 0 0,1 0 0 0 0,-1 0 0 0 0,1 0 0 0 0,0 0 0 0 0,-1 0 0 0 0,1 0 0 0 0,1-1 0 0 0,7-14 11 0 0,-7 6 45 0 0,-2 4-59 0 0,9-11 78 0 0,-4 0-22 0 0,-4 9-53 0 0,0 4 0 0 0,3-10 64 0 0,-2 9 20 0 0,-1 4-82 0 0,-1 0 0 0 0,1 0 0 0 0,-1-1 0 0 0,1 1 0 0 0,-1 0-1 0 0,1 0 1 0 0,-1-1 0 0 0,0 1 0 0 0,0 0 0 0 0,0 0 0 0 0,1-1 0 0 0,-1 1-1 0 0,-1 0 1 0 0,1-3 0 0 0,0 1-65 0 0,0 0-3 0 0,0-2-2907 0 0,0-3 1435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7:05.031"/>
    </inkml:context>
    <inkml:brush xml:id="br0">
      <inkml:brushProperty name="width" value="0.05" units="cm"/>
      <inkml:brushProperty name="height" value="0.05" units="cm"/>
      <inkml:brushProperty name="color" value="#843C0C"/>
    </inkml:brush>
  </inkml:definitions>
  <inkml:trace contextRef="#ctx0" brushRef="#br0">0 3316 3680 0 0,'0'0'1876'0'0,"2"-1"-207"0"0,2-3-859 0 0,0 0 0 0 0,0-1-1 0 0,-1 1 1 0 0,0-1 0 0 0,0 1 0 0 0,0-1-1 0 0,0 0 1 0 0,-1 0 0 0 0,0 0 0 0 0,0 0-1 0 0,2-9 1 0 0,7-20 1615 0 0,-9 28-2039 0 0,-1 0-1 0 0,1 0 1 0 0,4-9 0 0 0,3-13 670 0 0,3-3-218 0 0,-3 9-444 0 0,10-28 269 0 0,-10 30-523 0 0,-2 0-1 0 0,7-28 0 0 0,-8 24-56 0 0,-3 14-25 0 0,0 1-1 0 0,1-18 1 0 0,-2 18-17 0 0,0-1 0 0 0,1 1 1 0 0,4-12-1 0 0,1-5 37 0 0,1-9 35 0 0,13-40 153 0 0,-16 53-172 0 0,5-25 0 0 0,-6 25 13 0 0,10-33 0 0 0,17-57 147 0 0,-27 98-225 0 0,0-1 0 0 0,-1 0 1 0 0,-1 0-1 0 0,2-22 0 0 0,-4 30-25 0 0,1-1-1 0 0,0 0 0 0 0,0 1 0 0 0,5-12 1 0 0,4-17-34 0 0,-1 0 9 0 0,21-53 1 0 0,-18 52 294 0 0,-3 12-341 0 0,-1 0-169 0 0,9-33-1 0 0,18-97 813 0 0,-26 99-391 0 0,-8 40-150 0 0,0 1-1 0 0,7-22 0 0 0,-5 24-66 0 0,1 1 0 0 0,0 0 0 0 0,11-21 0 0 0,-8 21-6 0 0,-1 0 1 0 0,0 0-1 0 0,-1 0 0 0 0,0-1 0 0 0,-1 0 1 0 0,-1 0-1 0 0,0-1 0 0 0,4-23 0 0 0,8-19 530 0 0,-12 37-492 0 0,1 0 0 0 0,2 1 0 0 0,-1 0 0 0 0,19-32 0 0 0,-22 43 0 0 0,0 0 0 0 0,3-14 0 0 0,5-13 0 0 0,-5 22 0 0 0,-2 1 0 0 0,1-1 0 0 0,-1 0 0 0 0,3-19 0 0 0,-2 10 0 0 0,10-24 0 0 0,-4 13 0 0 0,-1 12 0 0 0,-8 18 0 0 0,-1 0 0 0 0,0 0 0 0 0,0 0 0 0 0,0 0 0 0 0,0 0 0 0 0,0-1 0 0 0,0 1 0 0 0,1-4 0 0 0,-1-2 0 0 0,1 1 0 0 0,0-1 0 0 0,4-8 0 0 0,6-21 0 0 0,2-10 0 0 0,-8 28-2 0 0,1-1 15 0 0,-3 0-5 0 0,1 0 1 0 0,1 0 0 0 0,1 1-1 0 0,0 0 1 0 0,16-28-1 0 0,3-10-6 0 0,-16 29-2 0 0,-8 20 0 0 0,1 1 0 0 0,-1 0 0 0 0,8-13 0 0 0,-9 18 0 0 0,0 1 0 0 0,-1-1 0 0 0,1 1 0 0 0,-1-1 0 0 0,1 1 0 0 0,-1-1 0 0 0,1 1 0 0 0,-1-1 0 0 0,0 1 0 0 0,0-3 0 0 0,0 2 0 0 0,0 0 0 0 0,0 1 0 0 0,1-1 0 0 0,-1 1 0 0 0,0-1 0 0 0,1 1 0 0 0,-1 0 0 0 0,1-1 0 0 0,-1 1 0 0 0,1-1 0 0 0,0-1 0 0 0,21-40 0 0 0,-21 41 0 0 0,0 0 0 0 0,0-1 0 0 0,0 1 0 0 0,0-1 0 0 0,-1 1 0 0 0,1-1 0 0 0,0-2 0 0 0,-1 3 0 0 0,0 0 0 0 0,0 0 0 0 0,1 0 0 0 0,-1 0 0 0 0,1 0 0 0 0,0 0 0 0 0,-1 0 0 0 0,1 0 0 0 0,0 0 0 0 0,0 0 0 0 0,2-2 0 0 0,5-12 0 0 0,-7 14 0 0 0,0 0 0 0 0,0 0 0 0 0,0 0 0 0 0,0 0 0 0 0,0 0 0 0 0,1 0 0 0 0,-1 0 0 0 0,3-3 0 0 0,2-1 0 0 0,-4 4 0 0 0,-1-1 0 0 0,1 0 0 0 0,-1 0 0 0 0,1 0 0 0 0,-1 0 0 0 0,0 0 0 0 0,1-4 0 0 0,-2 5 0 0 0,1 0 0 0 0,0 0 0 0 0,-1 1 0 0 0,1-1 0 0 0,0 0 0 0 0,0 0 0 0 0,0 0 0 0 0,0 1 0 0 0,0-1 0 0 0,1 0 0 0 0,-1 1 0 0 0,2-2 0 0 0,-2 1 0 0 0,0 0 0 0 0,1 0 0 0 0,-1 0 0 0 0,0 0 0 0 0,-1 0 0 0 0,1 0 0 0 0,0 0 0 0 0,-1-1 0 0 0,2-3 0 0 0,-2 4 0 0 0,0-1 0 0 0,1 1 0 0 0,0-1 0 0 0,0 1 0 0 0,0-1 0 0 0,2-3 0 0 0,1 1 0 0 0,-3 4 0 0 0,-1 0 0 0 0,1 0 0 0 0,0 0 0 0 0,0-1 0 0 0,-1 1 0 0 0,1 0 0 0 0,-1 0 0 0 0,1-1 0 0 0,-1 1 0 0 0,1-2 0 0 0,0 0 0 0 0,2-8 0 0 0,1 9 0 0 0,9-20 0 0 0,-12 19 0 0 0,0 2 0 0 0,12-14 0 0 0,-10 8 0 0 0,-2 5 0 0 0,0 0 0 0 0,1 0 0 0 0,-1 0 0 0 0,0 0 0 0 0,1 1 0 0 0,-1-1 0 0 0,1 0 0 0 0,-1 1 0 0 0,4-3 0 0 0,20-27 0 0 0,-13 14 0 0 0,-10 14 0 0 0,0 0 0 0 0,0-1 0 0 0,0 1 0 0 0,-1-1 0 0 0,1 1 0 0 0,-1-1 0 0 0,0 1 0 0 0,1-8 0 0 0,2-6 0 0 0,5 2 0 0 0,0 4 1 0 0,-5 10 2 0 0,-1 1 4 0 0,15-11 38 0 0,-15 9-37 0 0,3-6 3 0 0,-6 8-8 0 0,1-1 0 0 0,-1 1 0 0 0,1-1 0 0 0,-1 1 0 0 0,1-1 0 0 0,-1 1 1 0 0,1-1-1 0 0,0 1 0 0 0,-1 0 0 0 0,1-1 0 0 0,0 1 0 0 0,-1 0 0 0 0,1-1 0 0 0,0 1 0 0 0,-1 0 0 0 0,1 0 1 0 0,1 0-1 0 0,0-1 6 0 0,0 1-3 0 0,-1-1-1 0 0,1 0 1 0 0,-1 0-1 0 0,0 0 1 0 0,1 0-1 0 0,-1 0 1 0 0,0 0 0 0 0,0 0-1 0 0,0 0 1 0 0,2-2-1 0 0,-2 1 0 0 0,1 0-1 0 0,0 0 0 0 0,0 0 1 0 0,0 0-1 0 0,0 1 0 0 0,0-1 1 0 0,1 1-1 0 0,-1 0 0 0 0,0-1 1 0 0,1 1-1 0 0,2-1 1 0 0,22-14 77 0 0,6-6 68 0 0,-21 18-86 0 0,-6 2-9 0 0,0 1 0 0 0,1 0 1 0 0,-1 1-1 0 0,11-1 1 0 0,-1 1-45 0 0,-11 0-8 0 0,23 5-4 0 0,-14-3 1 0 0,1-1 0 0 0,1-1 0 0 0,-3 0 11 0 0,-7 1 31 0 0,7 3-31 0 0,-12-3-11 0 0,1-1 0 0 0,0 1 0 0 0,0-1 0 0 0,0 0 0 0 0,0 0 0 0 0,0 0 0 0 0,0 0 0 0 0,-1 0 0 0 0,1 0 0 0 0,3-1 0 0 0,-1 2 0 0 0,10 6 0 0 0,-9-5 0 0 0,12 8 0 0 0,-14-7 0 0 0,0 1 0 0 0,14 5 0 0 0,-12-7 0 0 0,26 17 0 0 0,-28-17 0 0 0,0 1 0 0 0,1-1 0 0 0,-1 0 0 0 0,-1 1 0 0 0,1-1 0 0 0,0 1 0 0 0,-1 0 0 0 0,1 0 0 0 0,2 5 0 0 0,18 22 0 0 0,-8-16 13 0 0,-12-12-8 0 0,-1 0 0 0 0,1 0 0 0 0,-1 1 0 0 0,0-1 0 0 0,1 1 0 0 0,-1-1 0 0 0,2 5 0 0 0,-3-4-3 0 0,0-1-1 0 0,0 0 0 0 0,1 0 0 0 0,-1 0 0 0 0,0 1 0 0 0,1-1 0 0 0,-1-1 0 0 0,1 1 0 0 0,2 2 0 0 0,2 3-1 0 0,0 1 0 0 0,-3-5 0 0 0,1 1 0 0 0,-1-1 0 0 0,-1 1 0 0 0,1 0 0 0 0,2 4 0 0 0,-1 0 0 0 0,5 8 0 0 0,4 5 0 0 0,-11-19 0 0 0,0-1 0 0 0,-1 1 0 0 0,1 0 0 0 0,-1 0 0 0 0,1 0 0 0 0,-1 0 0 0 0,0 0 0 0 0,0 0 0 0 0,0 0 0 0 0,0 1 0 0 0,0-1 0 0 0,0 3 0 0 0,5 9 0 0 0,-1-6 9 0 0,0 0 0 0 0,-1 0 1 0 0,0 1-1 0 0,0-1 0 0 0,-1 1 0 0 0,4 12 0 0 0,-7-20-9 0 0,0 0 0 0 0,1 0 0 0 0,-1 0 0 0 0,0 1 0 0 0,1-1 0 0 0,-1 0 0 0 0,1 0 0 0 0,-1 0 0 0 0,1 0 0 0 0,-1 0 0 0 0,1 0 0 0 0,0 0 0 0 0,1 2 0 0 0,12 14 0 0 0,11 19 0 0 0,-5-2 0 0 0,-7-14 0 0 0,-10-17 0 0 0,0 0 0 0 0,-1 1 0 0 0,1 0 0 0 0,-1 0 0 0 0,1 0 0 0 0,-1 0 0 0 0,0 0 0 0 0,-1 0 0 0 0,1 1 0 0 0,1 7 0 0 0,6 1 0 0 0,-8-12 0 0 0,0 1 0 0 0,-1-1 0 0 0,1 0 0 0 0,0 0 0 0 0,0 0 0 0 0,0 0 0 0 0,-1 1 0 0 0,1-1 0 0 0,-1 0 0 0 0,1 3 0 0 0,0-2 0 0 0,0-1 0 0 0,0 1 0 0 0,-1 0 0 0 0,1-1 0 0 0,0 1 0 0 0,0 0 0 0 0,0-1 0 0 0,1 0 0 0 0,-1 1 0 0 0,2 1 0 0 0,4 5 0 0 0,14 16 0 0 0,-9-5 0 0 0,-5-9 0 0 0,-3-5 0 0 0,0 1 0 0 0,0 0 0 0 0,0 0 0 0 0,0 0 0 0 0,-1 0 0 0 0,0 1 0 0 0,2 7 0 0 0,-2-7 0 0 0,9 10 0 0 0,-6-6 0 0 0,30 57 0 0 0,-30-54 0 0 0,-5-13 0 0 0,1 1 0 0 0,-1 0 0 0 0,0 0 0 0 0,-1 1 0 0 0,1-1 0 0 0,0 0 0 0 0,0 0 0 0 0,-1 0 0 0 0,0 1 0 0 0,1 2 0 0 0,0 0 4 0 0,-1 1-1 0 0,1-1 0 0 0,0 0 1 0 0,1 0-1 0 0,-1 0 0 0 0,4 7 1 0 0,5 20 25 0 0,-9-26-27 0 0,1 1-1 0 0,0 0 1 0 0,0 0-1 0 0,0-1 0 0 0,1 1 1 0 0,0-1-1 0 0,4 7 1 0 0,-1-1-3 0 0,-6-11 1 0 0,1-1 0 0 0,0 1 0 0 0,-1 0 0 0 0,1-1 0 0 0,-1 1 0 0 0,0 0 0 0 0,1 0 0 0 0,-1 0 0 0 0,0-1 0 0 0,1 1 0 0 0,-1 0 0 0 0,0 0 0 0 0,0 0 0 0 0,0 0 0 0 0,0 0 0 0 0,0-1 0 0 0,0 1 0 0 0,0 1 0 0 0,0 2 0 0 0,4 9 0 0 0,-4-2 0 0 0,-2-5 0 0 0,2-4 0 0 0,-1 0 0 0 0,0 1 0 0 0,1-1 0 0 0,-1 0 0 0 0,1 0 0 0 0,0 0 0 0 0,0 1 0 0 0,0-1 0 0 0,0 0 0 0 0,0 0 0 0 0,1 5 0 0 0,3 7 0 0 0,-6-9 0 0 0,1-1 0 0 0,2 2 0 0 0,-1 0 0 0 0,1 1 0 0 0,4 9 0 0 0,-3-7 0 0 0,1 7 0 0 0,-4-13 0 0 0,1 1 0 0 0,1 2 0 0 0,1-1 0 0 0,-1 1 0 0 0,-1-1 0 0 0,1 1 0 0 0,-1 9 0 0 0,2-4 0 0 0,7 10 0 0 0,-4-11 0 0 0,10 9 0 0 0,-11-15 0 0 0,-3-3 0 0 0,-1 0 0 0 0,1 0 0 0 0,0-1 0 0 0,-1 1 0 0 0,1 0 0 0 0,-1 0 0 0 0,1 0 0 0 0,-1 1 0 0 0,1-1 0 0 0,-1 0 0 0 0,0 0 0 0 0,0 0 0 0 0,1 0 0 0 0,-1 0 0 0 0,0 0 0 0 0,0 0 0 0 0,0 1 0 0 0,0-1 0 0 0,0 0 0 0 0,-1 2 0 0 0,0 12 0 0 0,2-12 0 0 0,4 12 0 0 0,-3-4 0 0 0,-2-9 0 0 0,0 0 0 0 0,1 1 0 0 0,-1-1 0 0 0,1 1 0 0 0,0-1 0 0 0,0 0 0 0 0,0 1 0 0 0,0-1 0 0 0,2 4 0 0 0,4 10 0 0 0,-3-7 0 0 0,-1-1 0 0 0,1 0 0 0 0,5 8 0 0 0,2 4 0 0 0,5 25 80 0 0,-1-5-140 0 0,-4-13 24 0 0,5 11 36 0 0,-13-33 0 0 0,-1 0 0 0 0,0 0 0 0 0,0 0 0 0 0,2 8 0 0 0,-4-13 0 0 0,5 15 0 0 0,4 3 0 0 0,-5-10 0 0 0,-1 1 0 0 0,-1-1 0 0 0,2 14 0 0 0,-1-12 0 0 0,-4-2 0 0 0,1-7 0 0 0,0 1 0 0 0,0 0 0 0 0,0-1 0 0 0,0 1 0 0 0,0 0 0 0 0,0-1 0 0 0,1 1 0 0 0,-1-1 0 0 0,0 1 0 0 0,1-1 0 0 0,-1 1 0 0 0,1 0 0 0 0,0-1 0 0 0,1 3 0 0 0,5 14 0 0 0,0 1 0 0 0,5 24 0 0 0,-5-20 0 0 0,3 5 0 0 0,-9-26 0 0 0,0-1 0 0 0,0 0 0 0 0,0 1 0 0 0,0-1 0 0 0,0 1 0 0 0,0-1 0 0 0,0 1 0 0 0,0 0 0 0 0,0-1 0 0 0,-1 1 0 0 0,1 0 0 0 0,0 2 0 0 0,3 19 0 0 0,1-15 0 0 0,-1-4 0 0 0,-1 0 0 0 0,0 1 0 0 0,0-1 0 0 0,-1 1 0 0 0,4 7 0 0 0,-1 0 0 0 0,-2-7 0 0 0,5 18 0 0 0,-2-3 0 0 0,3 13 0 0 0,-6-22 0 0 0,-4-9 0 0 0,6 13 0 0 0,4 22 0 0 0,-7-23 0 0 0,-2-12 0 0 0,0 0 0 0 0,1-1 0 0 0,-1 1 0 0 0,0-1 0 0 0,0 1 0 0 0,1-1 0 0 0,-1 1 0 0 0,1-1 0 0 0,-1 0 0 0 0,2 3 0 0 0,4 8 0 0 0,-6-9 0 0 0,-1 0 0 0 0,6 8 0 0 0,0 4 0 0 0,-4-12 0 0 0,-1 0 0 0 0,1 0 0 0 0,0 0 0 0 0,0-1 0 0 0,0 1 0 0 0,1 0 0 0 0,2 4 0 0 0,10 23 0 0 0,-11-22 0 0 0,-2-7 0 0 0,-1 0 0 0 0,1 0 0 0 0,-1 1 0 0 0,1-1 0 0 0,-1 0 0 0 0,1 0 0 0 0,0 0 0 0 0,0 0 0 0 0,0 0 0 0 0,0 0 0 0 0,1 2 0 0 0,-1-3 0 0 0,-1 0 0 0 0,1 1 0 0 0,-1-1 0 0 0,1 0 0 0 0,-1 1 0 0 0,1-1 0 0 0,-1 1 0 0 0,1-1 0 0 0,-1 0 0 0 0,1 1 0 0 0,-1-1 0 0 0,1 1 0 0 0,-1-1 0 0 0,0 1 0 0 0,0 0 0 0 0,1-1 0 0 0,-1 1 0 0 0,0-1 0 0 0,0 1 0 0 0,1 0 0 0 0,-1-1 0 0 0,0 1 0 0 0,0-1 0 0 0,0 1 0 0 0,0 0 0 0 0,0-1 0 0 0,0 1 0 0 0,0 1 0 0 0,0-2 0 0 0,0 1 0 0 0,0 0 0 0 0,0 0 0 0 0,0 0 0 0 0,0 0 0 0 0,0-1 0 0 0,0 1 0 0 0,0 0 0 0 0,0 0 0 0 0,1 0 0 0 0,-1-1 0 0 0,0 1 0 0 0,0 0 0 0 0,1 0 0 0 0,-1-1 0 0 0,1 1 0 0 0,-1 0 0 0 0,1 0 0 0 0,-1-1 0 0 0,1 1 0 0 0,-1-1 0 0 0,2 2 0 0 0,8 13 0 0 0,2 10 0 0 0,-8-16 0 0 0,-1 0 0 0 0,-1 8 0 0 0,-2-15 0 0 0,1 0 0 0 0,-1 0 0 0 0,1 0 0 0 0,-1-1 0 0 0,1 1 0 0 0,0 0 0 0 0,0 0 0 0 0,2 2 0 0 0,-1 0 0 0 0,1 6 0 0 0,-2-6 0 0 0,0-1 0 0 0,0 1 0 0 0,1-1 0 0 0,-1 1 0 0 0,1-1 0 0 0,3 6 0 0 0,0-2 0 0 0,0 1 0 0 0,-1 0 0 0 0,5 14 0 0 0,-8-18 0 0 0,0-1 0 0 0,0 0 0 0 0,0 0 0 0 0,-1-1 0 0 0,1 1 0 0 0,-1 0 0 0 0,0 0 0 0 0,0-1 0 0 0,0 6 0 0 0,-1-7 0 0 0,2 1 0 0 0,-1 0 0 0 0,0 0 0 0 0,0-1 0 0 0,0 1 0 0 0,1 0 0 0 0,-1 0 0 0 0,1-1 0 0 0,0 1 0 0 0,-1 0 0 0 0,2 1 0 0 0,4 4 0 0 0,-2-12 16 0 0,13 23-32 0 0,-11-8 16 0 0,8 9 0 0 0,-13-12 0 0 0,-2 5 0 0 0,13 24 0 0 0,-7-25 0 0 0,-5-9 0 0 0,0-1 0 0 0,1 1 0 0 0,-1-1 0 0 0,1 1 0 0 0,0-1 0 0 0,-1 1 0 0 0,1-1 0 0 0,0 0 0 0 0,0 1 0 0 0,0-1 0 0 0,0 0 0 0 0,0 0 0 0 0,0 0 0 0 0,2 2 0 0 0,1 1 0 0 0,1 17 0 0 0,1 7 0 0 0,-4-24 0 0 0,1 17 0 0 0,-3-18-2 0 0,1 3 2 0 0,9 9 15 0 0,10 4 52 0 0,-13-8-67 0 0,2 5 0 0 0,-8-12 0 0 0,-1 0 0 0 0,6 6 0 0 0,1 1 0 0 0,-4 1 0 0 0,2-1 0 0 0,1 2 0 0 0,3-3-12 0 0,-3 1-36 0 0,-1 2 36 0 0,-4-9 12 0 0,0-1 0 0 0,0 1 0 0 0,1-1 0 0 0,-1 1 0 0 0,5 5 0 0 0,-5-6 0 0 0,0-1 0 0 0,0 0 0 0 0,0 0 0 0 0,0 0 0 0 0,0 1 0 0 0,0-1 0 0 0,-1 0 0 0 0,1 1 0 0 0,-1 2 0 0 0,4 6 0 0 0,-1-9 0 0 0,0 0 0 0 0,0 11 0 0 0,-2-8 0 0 0,2 3 0 0 0,12 12 0 0 0,-9-10 0 0 0,0-1 0 0 0,0 5 0 0 0,-3-3 0 0 0,2 15 0 0 0,-3-2 0 0 0,-2-14 0 0 0,-2 0 0 0 0,1-8 0 0 0,0 0 0 0 0,1 0 0 0 0,-1 0 0 0 0,1 0 0 0 0,-1 0 0 0 0,1-1 0 0 0,0 1 0 0 0,0 0 0 0 0,0 0 0 0 0,0 2 0 0 0,0-1 0 0 0,1 0 0 0 0,-1 0 0 0 0,1-1 0 0 0,-1 1 0 0 0,1-1 0 0 0,0 1 0 0 0,0-1 0 0 0,0 1 0 0 0,1-1 0 0 0,1 3 0 0 0,-2-3 0 0 0,0 0 0 0 0,1 0 0 0 0,-1 0 0 0 0,0 0 0 0 0,0 0 0 0 0,-1 0 0 0 0,1 0 0 0 0,0 1 0 0 0,-1-1 0 0 0,1 0 0 0 0,-1 0 0 0 0,0 1 0 0 0,0-1 0 0 0,0 0 0 0 0,0 1 0 0 0,0 3 0 0 0,-1-4 0 0 0,1-1 0 0 0,0 0 0 0 0,0 1 0 0 0,-1-1 0 0 0,1 1 0 0 0,0-1 0 0 0,1 0 0 0 0,-1 1 0 0 0,0-1 0 0 0,0 1 0 0 0,1-1 0 0 0,-1 0 0 0 0,0 1 0 0 0,1-1 0 0 0,-1 0 0 0 0,1 1 0 0 0,0-1 0 0 0,-1 0 0 0 0,1 0 0 0 0,0 0 0 0 0,2 2 0 0 0,0 2 0 0 0,-2-3 0 0 0,0 0 0 0 0,0-1 0 0 0,0 1 0 0 0,-1 0 0 0 0,1 0 0 0 0,-1 0 0 0 0,1 0 0 0 0,-1 0 0 0 0,0 0 0 0 0,1 3 0 0 0,-1-3 0 0 0,0 1 0 0 0,0-1 0 0 0,0 0 0 0 0,1 0 0 0 0,0 0 0 0 0,-1 1 0 0 0,2 2 0 0 0,0-1 0 0 0,-1 0 0 0 0,1 1 0 0 0,-1-1 0 0 0,0 0 0 0 0,0 7 0 0 0,0-6 0 0 0,-1-1 0 0 0,1 0 0 0 0,0 1 0 0 0,0-1 0 0 0,3 5 0 0 0,-3-7 0 0 0,-1-1 0 0 0,1 0 0 0 0,-1 1 0 0 0,1-1 0 0 0,-1 0 0 0 0,1 1 0 0 0,-1-1 0 0 0,0 0 0 0 0,1 1 0 0 0,-1-1 0 0 0,0 1 0 0 0,0-1 0 0 0,0 1 0 0 0,0-1 0 0 0,-1 0 0 0 0,1 1 0 0 0,0-1 0 0 0,-1 1 0 0 0,0 1 0 0 0,0 2 0 0 0,1-3 0 0 0,0 1 0 0 0,-1-1 0 0 0,2 0 0 0 0,-1 1 0 0 0,0-1 0 0 0,0 0 0 0 0,1 0 0 0 0,-1 1 0 0 0,1-1 0 0 0,0 0 0 0 0,0 0 0 0 0,-1 0 0 0 0,1 0 0 0 0,1 0 0 0 0,-1 0 0 0 0,0 0 0 0 0,2 2 0 0 0,11 21 0 0 0,-6-6 0 0 0,-5-11 0 0 0,0 0 0 0 0,0-1 0 0 0,1 1 0 0 0,6 8 0 0 0,12 32 0 0 0,-20-45 0 0 0,-1 1 0 0 0,0-1 0 0 0,0 0 0 0 0,0 1 0 0 0,0-1 0 0 0,-1 1 0 0 0,1 3 0 0 0,2 14 0 0 0,0-14 0 0 0,0 0 0 0 0,0-1 0 0 0,1 1 0 0 0,7 10 0 0 0,-9-15 0 0 0,2 9 0 0 0,-3-8 0 0 0,-1 0 0 0 0,1-1 0 0 0,0 1 0 0 0,0 0 0 0 0,1 0 0 0 0,-1 0 0 0 0,0-1 0 0 0,1 1 0 0 0,2 3 0 0 0,-2-3 0 0 0,4 10 0 0 0,-5-5 0 0 0,10 22 0 0 0,-6-17 0 0 0,10 41 0 0 0,-4-17 0 0 0,-4-25 0 0 0,-4-6 0 0 0,0 0 0 0 0,0 1 0 0 0,3 10 0 0 0,15 62 0 0 0,-18-68 0 0 0,0-1 0 0 0,10 20 0 0 0,5 15 0 0 0,-2 20 0 0 0,-15-62 0 0 0,0 1 0 0 0,0-1 0 0 0,1 1 0 0 0,-1-1 0 0 0,5 7 0 0 0,3 10 0 0 0,-1-1 0 0 0,1 4 0 0 0,-9-20 0 0 0,1 0 0 0 0,0 0 0 0 0,1 0 0 0 0,-1 0 0 0 0,0 0 0 0 0,3 3 0 0 0,7 13 0 0 0,0 15 0 0 0,52 131 0 0 0,1-19 0 0 0,-61-140 0 0 0,-1 0 0 0 0,-1 0 0 0 0,1 1 0 0 0,-1-1 0 0 0,1 11 0 0 0,-2-14 0 0 0,0 0 0 0 0,1 1 0 0 0,-1-1 0 0 0,1 0 0 0 0,0 0 0 0 0,0 0 0 0 0,3 5 0 0 0,2 11 0 0 0,12 45 0 0 0,-6-32 0 0 0,-9-27 0 0 0,-1 0 0 0 0,0 0 0 0 0,0 0 0 0 0,-1 0 0 0 0,1 0 0 0 0,-1 0 0 0 0,1 10 0 0 0,2 40 0 0 0,-4-51 0 0 0,0 0 0 0 0,1 0 0 0 0,0-1 0 0 0,0 1 0 0 0,0-1 0 0 0,0 1 0 0 0,2 4 0 0 0,-1-5 0 0 0,-1 1 0 0 0,1-1 0 0 0,-1 1 0 0 0,0 0 0 0 0,0-1 0 0 0,-1 1 0 0 0,1 5 0 0 0,0 3 0 0 0,1 0 0 0 0,0 0 0 0 0,1 0 0 0 0,0 0 0 0 0,5 11 0 0 0,4 17 0 0 0,-11-34 0 0 0,-1-5 0 0 0,0 1 0 0 0,1-1 0 0 0,-1 0 0 0 0,0 1 0 0 0,1-1 0 0 0,-1 1 0 0 0,1-1 0 0 0,0 0 0 0 0,0 3 0 0 0,0-4 0 0 0,-1 0 0 0 0,1 1 0 0 0,-1 0 0 0 0,1-1 0 0 0,-1 1 0 0 0,1-1 0 0 0,-1 1 0 0 0,0-1 0 0 0,0 1 0 0 0,1 0 0 0 0,-1-1 0 0 0,0 1 0 0 0,0 0 0 0 0,1-1 0 0 0,-1 1 0 0 0,0 0 0 0 0,0-1 0 0 0,0 1 0 0 0,0 0 0 0 0,0-1 0 0 0,0 1 0 0 0,0 0 0 0 0,0 0 0 0 0,-1 1 0 0 0,1 0 0 0 0,-1 5 0 0 0,0-5 0 0 0,1-1 0 0 0,0 1 0 0 0,0-1 0 0 0,0 1 0 0 0,0-1 0 0 0,0 1 0 0 0,0-1 0 0 0,1 0 0 0 0,-1 1 0 0 0,1-1 0 0 0,-1 1 0 0 0,1-1 0 0 0,-1 1 0 0 0,1-1 0 0 0,-1 0 0 0 0,1 0 0 0 0,1 3 0 0 0,2 7 0 0 0,-1 19 0 0 0,-2-27 0 0 0,-1 0 0 0 0,1 0 0 0 0,0 0 0 0 0,0 0 0 0 0,0 0 0 0 0,3 5 0 0 0,0-1 0 0 0,-1 0 0 0 0,0 0 0 0 0,2 8 0 0 0,-5-11 0 0 0,11 15 0 0 0,-9-18 0 0 0,-1 0 0 0 0,-1 1 0 0 0,1-1 0 0 0,0 0 0 0 0,0 0 0 0 0,0 1 0 0 0,-1-1 0 0 0,1 0 0 0 0,0 1 0 0 0,-1-1 0 0 0,1 1 0 0 0,-1 1 0 0 0,2 2 0 0 0,0-1 0 0 0,2 7 0 0 0,-4-10 0 0 0,-1 0 0 0 0,1 0 0 0 0,0 0 0 0 0,0 0 0 0 0,-1-1 0 0 0,1 1 0 0 0,0 0 0 0 0,0 0 0 0 0,0 0 0 0 0,0 0 0 0 0,0 0 0 0 0,0 0 0 0 0,1 0 0 0 0,-1 0 0 0 0,0 0 0 0 0,0 0 0 0 0,1 1 0 0 0,3 9 0 0 0,6 16 0 0 0,-5-17 0 0 0,-4-9 0 0 0,0 0 0 0 0,0 0 0 0 0,0 0 0 0 0,0 0 0 0 0,-1 0 0 0 0,1 0 0 0 0,0 0 0 0 0,0 0 0 0 0,-1 1 0 0 0,1-1 0 0 0,-1 0 0 0 0,1 1 0 0 0,-1-1 0 0 0,1 3 0 0 0,1 0 0 0 0,8 12 0 0 0,-10-12 0 0 0,0-1 0 0 0,15 31 0 0 0,-6-18 0 0 0,-7-12 0 0 0,1 0 0 0 0,-1 1 0 0 0,0-1 0 0 0,0 1 0 0 0,0-1 0 0 0,-1 1 0 0 0,2 8 0 0 0,-2-3 0 0 0,-2-9 0 0 0,1 1 0 0 0,0 0 0 0 0,1 0 0 0 0,-1-1 0 0 0,0 1 0 0 0,0 0 0 0 0,1-1 0 0 0,-1 1 0 0 0,1 0 0 0 0,-1-1 0 0 0,1 1 0 0 0,0 0 0 0 0,1 1 0 0 0,9 38 0 0 0,-5-31 0 0 0,-5-8 0 0 0,1 0 0 0 0,-1 0 0 0 0,1 0 0 0 0,-1 0 0 0 0,0 0 0 0 0,0 0 0 0 0,0 1 0 0 0,0-1 0 0 0,0 1 0 0 0,-1-1 0 0 0,1 3 0 0 0,0 0 0 0 0,5 14 0 0 0,-1-5 0 0 0,-2-6 0 0 0,1 0 0 0 0,-1 0 0 0 0,1-1 0 0 0,9 13 0 0 0,-3-1 0 0 0,6 24 0 0 0,-10-25 0 0 0,-3-15 0 0 0,-1 0 0 0 0,3 11 0 0 0,0 18 0 0 0,2-5 0 0 0,-7-21 0 0 0,5 9 0 0 0,-1-8 0 0 0,13 29 0 0 0,-12-24 0 0 0,2-5 0 0 0,-3-6 0 0 0,1 2 0 0 0,7 16 0 0 0,0 0 0 0 0,-9-14 0 0 0,0 0 0 0 0,0 0 0 0 0,0 1 0 0 0,3 9 0 0 0,5 11 0 0 0,-7-17 0 0 0,-1-11 0 0 0,7 8 0 0 0,-5 0 0 0 0,0-1 0 0 0,0 1 0 0 0,-1 0 0 0 0,6 8 0 0 0,-4-4 0 0 0,-4-7 0 0 0,-1-2 0 0 0,13 7 0 0 0,-9 1 0 0 0,7 13 0 0 0,-9-17 0 0 0,-1 0 0 0 0,13 13 0 0 0,-8-9 0 0 0,3-2 0 0 0,3 3 0 0 0,-11-6 0 0 0,0 0 0 0 0,22 26 0 0 0,-18-18 0 0 0,-3-6 0 0 0,2 2 0 0 0,-3-7 0 0 0,15 22 0 0 0,-12-13 0 0 0,1 0 0 0 0,-1-1 0 0 0,1 0 0 0 0,3 0 0 0 0,-3 1 0 0 0,-1 0 0 0 0,2 0 0 0 0,1-2 0 0 0,-1 1 0 0 0,13 15 0 0 0,-9-11 0 0 0,-11-9 0 0 0,12 14 0 0 0,-7-12 0 0 0,-3-4 0 0 0,0 0 0 0 0,0 0 0 0 0,0 1 0 0 0,0-1 0 0 0,-1 1 0 0 0,3 3 0 0 0,-3-2 0 0 0,1-3 0 0 0,11 10 0 0 0,-7-3 0 0 0,-6-6 0 0 0,1 0 0 0 0,0-1 0 0 0,0 1 1 0 0,0-1-1 0 0,0 1 0 0 0,0 0 0 0 0,0-1 0 0 0,1 0 0 0 0,-1 1 0 0 0,0-1 0 0 0,1 0 0 0 0,-1 0 0 0 0,1 1 1 0 0,-1-1-1 0 0,1 0 0 0 0,0-1 0 0 0,-1 1 0 0 0,1 0 0 0 0,0 0 0 0 0,2 0 0 0 0,1 1 9 0 0,-2 0 33 0 0,2 5-20 0 0,5-1 31 0 0,17 7 11 0 0,-24-11-56 0 0,15 2 37 0 0,-7-1-34 0 0,4-1-11 0 0,-3 5 0 0 0,-1-6 0 0 0,1-1 11 0 0,-8 0-1 0 0,1 0 0 0 0,-1-1 0 0 0,1 0 0 0 0,-1 0 0 0 0,1 0 0 0 0,6-4 0 0 0,2 0 33 0 0,12-3-20 0 0,2-6 42 0 0,-25 13-57 0 0,0 0-1 0 0,1-1 1 0 0,-1 1-1 0 0,0 0 1 0 0,0-1-1 0 0,0 0 1 0 0,3-3-1 0 0,2-1 5 0 0,3-3 36 0 0,12-29 119 0 0,-21 37-163 0 0,-1 0 1 0 0,1 0-1 0 0,0 0 1 0 0,-1 1-1 0 0,1-1 0 0 0,0 0 1 0 0,0 0-1 0 0,0 0 1 0 0,-1 1-1 0 0,1-1 1 0 0,0 0-1 0 0,0 1 0 0 0,0-1 1 0 0,2 0-1 0 0,-2 1 4 0 0,0-1-1 0 0,0 0 0 0 0,0 1 1 0 0,0-1-1 0 0,0 0 1 0 0,0 1-1 0 0,0-1 0 0 0,0 0 1 0 0,0 0-1 0 0,0 0 1 0 0,0 0-1 0 0,0-1 0 0 0,6-10 63 0 0,0 1-1 0 0,16-19 0 0 0,4-11-2 0 0,-23 36-67 0 0,0 0 0 0 0,1 1 0 0 0,0-1 0 0 0,9-5 0 0 0,-11 8 0 0 0,-1 0 0 0 0,0 0 0 0 0,0 0 0 0 0,-1 0 0 0 0,1 0 0 0 0,0 0 0 0 0,2-4 0 0 0,-3 4 0 0 0,0 0 0 0 0,0 0 0 0 0,1 0 0 0 0,-1 1 0 0 0,1-1 0 0 0,0 0 0 0 0,2-1 0 0 0,0 0 0 0 0,-1 0 0 0 0,1-1 0 0 0,-1 1 0 0 0,0-1 0 0 0,0 1 0 0 0,0-1 0 0 0,-1 0 0 0 0,1 0 0 0 0,-1 0 0 0 0,0 0 0 0 0,0 0 0 0 0,0-1 0 0 0,1-7 0 0 0,0 5 0 0 0,-1 0 0 0 0,1 0 0 0 0,0 0 0 0 0,1 0 0 0 0,6-8 0 0 0,-2 5 1 0 0,-3 4 1 0 0,0 0 0 0 0,-1 0 0 0 0,1-1 0 0 0,4-9 0 0 0,-6 14 40 0 0,-2 2-40 0 0,0 0 0 0 0,0 0 0 0 0,0-1 0 0 0,0 1 0 0 0,0 0-1 0 0,-1 0 1 0 0,1-1 0 0 0,0 1 0 0 0,0-1 0 0 0,0 1 0 0 0,-1-1 0 0 0,1 1-1 0 0,0-1 1 0 0,0 1 0 0 0,-1-1 0 0 0,1 0 0 0 0,-1 1 0 0 0,1-1-1 0 0,0 0 1 0 0,-1 0 0 0 0,1 1 0 0 0,-1-2 0 0 0,1 1-1 0 0,0 0 0 0 0,-1 0 1 0 0,1 0-1 0 0,-1 0 1 0 0,1 0-1 0 0,0 0 0 0 0,0 0 1 0 0,0 0-1 0 0,-1 1 0 0 0,1-1 1 0 0,0 0-1 0 0,0 1 0 0 0,0-1 1 0 0,0 0-1 0 0,0 1 0 0 0,0-1 1 0 0,0 1-1 0 0,0 0 0 0 0,1-1 1 0 0,-1 1-1 0 0,0 0 0 0 0,0 0 1 0 0,2 0-1 0 0,6-1-1 0 0,-8 0 0 0 0,5 2 0 0 0,30 42 64 0 0,-36-43-64 0 0,1 0 0 0 0,-1 0 0 0 0,0 1 0 0 0,0-1 0 0 0,0 0 0 0 0,1 0 0 0 0,-1 0 0 0 0,0 0 0 0 0,0 1 0 0 0,1-1 0 0 0,-1 0 0 0 0,0 0 0 0 0,0 0 0 0 0,0 0 0 0 0,1 0 0 0 0,-1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0,-4 7-26 0 0,-1 0 1 0 0,0 0 0 0 0,1 0 0 0 0,-1 1 0 0 0,0-1 0 0 0,1 0-1 0 0,-1 0 1 0 0,0 0 0 0 0,0 0 0 0 0,1 1 0 0 0,-1-1 0 0 0,0 0-1 0 0,0 0 1 0 0,1 1 0 0 0,-1-1 0 0 0,0 0 0 0 0,0 0 0 0 0,0 1-1 0 0,0-1 1 0 0,1 0 0 0 0,-1 1 0 0 0,0-1 0 0 0,0 0-1 0 0,0 0 1 0 0,0 1 0 0 0,0-1 0 0 0,0 1 0 0 0,1 0 20 0 0,0-8 0 0 0,5-32 1 0 0,-1 25 5 0 0,-5 14-26 0 0,0 0-1 0 0,0 0 0 0 0,1 0 1 0 0,-1 0-1 0 0,0 0 1 0 0,0 0-1 0 0,0-1 0 0 0,0 1 1 0 0,0 0-1 0 0,0 0 0 0 0,1 0 1 0 0,-1 0-1 0 0,0 0 0 0 0,0 0 1 0 0,0 0-1 0 0,0 0 0 0 0,1 0 1 0 0,-1 0-1 0 0,0-1 0 0 0,0 1 1 0 0,0 0-1 0 0,0 0 1 0 0,1 0-1 0 0,-1 0 0 0 0,0 0 1 0 0,0 0-1 0 0,0 0 0 0 0,0 0 1 0 0,1 0-1 0 0,-1 1 0 0 0,0-1 1 0 0,0 0-1 0 0,1 0 4 0 0,-1 0-1 0 0,1 1 1 0 0,-1-1-1 0 0,0 1 1 0 0,1-1-1 0 0,-1 1 1 0 0,0-1-1 0 0,1 0 1 0 0,-1 1 0 0 0,0-1-1 0 0,1 1 1 0 0,-1-1-1 0 0,0 1 1 0 0,0 0-1 0 0,0-1 1 0 0,0 1-1 0 0,0-1 1 0 0,1 2-1 0 0,1-19 23 0 0,1 0 0 0 0,0 1-1 0 0,2-1 1 0 0,6-15-1 0 0,5-11 16 0 0,-10 25-16 0 0,1 1-1 0 0,1 0 1 0 0,15-26-1 0 0,-17 34-24 0 0,-1 0 0 0 0,0 0 0 0 0,6-16 0 0 0,-2 5 0 0 0,-7 18 0 0 0,-1 0 0 0 0,0 0 0 0 0,0 0 0 0 0,0 0 0 0 0,0-1 0 0 0,0 1 0 0 0,0 0 0 0 0,-1-1 0 0 0,1 1 0 0 0,-1 0 0 0 0,0-1 0 0 0,1-2 0 0 0,-1-2 0 0 0,1 1 0 0 0,0-1 0 0 0,3-13 0 0 0,2-6 0 0 0,-4 18 0 0 0,0 1 0 0 0,0-1 0 0 0,1 1 0 0 0,0 0 0 0 0,6-10 0 0 0,7-18 0 0 0,-11 19 0 0 0,2 1 0 0 0,12-21 0 0 0,-12 20 0 0 0,1 0 0 0 0,8-33 0 0 0,-14 42 0 0 0,-2 5 0 0 0,1 0 0 0 0,0 0 0 0 0,0 0 0 0 0,0 0 0 0 0,0 0 0 0 0,0 0 0 0 0,0 0 0 0 0,2-3 0 0 0,-2 3 0 0 0,0 1 0 0 0,-1 0 0 0 0,1-1 0 0 0,-1 1 0 0 0,1-1 0 0 0,-1 1 0 0 0,0-1 0 0 0,1 1 0 0 0,-1-1 0 0 0,0-1 0 0 0,0 1 0 0 0,0 1 0 0 0,0-1 0 0 0,0 1 0 0 0,0 0 0 0 0,1-1 0 0 0,-1 1 0 0 0,1-1 0 0 0,-1 1 0 0 0,1 0 0 0 0,-1-1 0 0 0,1 1 0 0 0,0-1 0 0 0,3-3 5 0 0,-1 1 0 0 0,0-1 0 0 0,-1 0-1 0 0,1 0 1 0 0,-1 0 0 0 0,0 0 0 0 0,2-10 0 0 0,-2 8 1 0 0,0 1 0 0 0,1-1 1 0 0,5-10-1 0 0,-6 13-6 0 0,0 0 0 0 0,-1 0 0 0 0,0-1 0 0 0,1 1 0 0 0,-1 0 0 0 0,0-1 0 0 0,-1 1 0 0 0,1-8 0 0 0,-1 8 0 0 0,0-1 0 0 0,1 0 0 0 0,0 1 0 0 0,0-1 0 0 0,0 0 0 0 0,0 1 0 0 0,4-8 0 0 0,0 0 0 0 0,-4 11 0 0 0,-1-1 0 0 0,1 1 0 0 0,-1 0 0 0 0,1 0 0 0 0,-1 0 0 0 0,1 0 0 0 0,0 0 0 0 0,-1 0 0 0 0,1 0 0 0 0,0 0 0 0 0,0 0 0 0 0,1-1 0 0 0,-1 1 0 0 0,0 0 0 0 0,0 0 0 0 0,0 0 0 0 0,0 0 0 0 0,0 0 0 0 0,0 0 0 0 0,-1 0 0 0 0,1 0 0 0 0,0 0 0 0 0,-1 0 0 0 0,1-1 0 0 0,-1 1 0 0 0,0 0 0 0 0,1 0 0 0 0,0-3 0 0 0,5-11 0 0 0,4-1 0 0 0,-10 12 0 0 0,0 0 0 0 0,1-2 0 0 0,1-1 0 0 0,-1 0 0 0 0,0-9 0 0 0,-2 14 0 0 0,1 0 0 0 0,0 0 0 0 0,0 0 0 0 0,1 0 0 0 0,-1 0 0 0 0,0 0 0 0 0,1 0 0 0 0,-1 1 0 0 0,1-1 0 0 0,0-3 0 0 0,2-6 0 0 0,-3 4 0 0 0,1-1 0 0 0,0 1 0 0 0,4-11 0 0 0,-2 2 0 0 0,-2 13 0 0 0,0 0 0 0 0,1 0 0 0 0,-1 0 0 0 0,0 0 0 0 0,1 0 0 0 0,3-5 0 0 0,-3 6 0 0 0,-1 0 0 0 0,1 0 0 0 0,-1-1 0 0 0,0 1 0 0 0,1-1 0 0 0,-1 1 0 0 0,0-1 0 0 0,-1 1 0 0 0,1-1 0 0 0,0 1 0 0 0,-1-1 0 0 0,1-3 0 0 0,4-30 33 0 0,0 2-2 0 0,-5 27-31 0 0,1 0 0 0 0,0 0 0 0 0,0 0 0 0 0,1 1 0 0 0,2-8 0 0 0,3-10 0 0 0,5-15 0 0 0,-10 26 0 0 0,1 0 0 0 0,1 0 0 0 0,8-22 0 0 0,-11 31 0 0 0,14-38 0 0 0,-14 40 0 0 0,-1 1 0 0 0,1-1 0 0 0,-1 1 0 0 0,1 0 0 0 0,0-1 0 0 0,0 1 0 0 0,-1 0 0 0 0,3-3 0 0 0,3-6 0 0 0,5-24 0 0 0,-10 28 0 0 0,0 1 0 0 0,1-1 0 0 0,0 0 0 0 0,5-10 0 0 0,1-3 0 0 0,-6 9 0 0 0,-1 6 0 0 0,1-1 0 0 0,-1 0 0 0 0,1 1 0 0 0,0-1 0 0 0,0 1 0 0 0,3-6 0 0 0,-4 8 0 0 0,0 0 0 0 0,0 0 0 0 0,0 0 0 0 0,-1-1 0 0 0,1 1 0 0 0,0 0 0 0 0,-1-1 0 0 0,1 1 0 0 0,-1-4 0 0 0,4-14 0 0 0,0 0 0 0 0,-3 7 0 0 0,4 3 0 0 0,-3 6 0 0 0,0 0 0 0 0,-1 1 0 0 0,1-1 0 0 0,-1 0 0 0 0,0 0 0 0 0,-1 0 0 0 0,2-8 0 0 0,2-10 0 0 0,-4 18 0 0 0,2-11 0 0 0,3-2 0 0 0,-2 15 0 0 0,-1 0 0 0 0,2-14 0 0 0,6-14 0 0 0,-3 11 0 0 0,9-36 0 0 0,-16 53 0 0 0,1 1 0 0 0,-1-1 0 0 0,0 1 0 0 0,1-1 0 0 0,-1 1 0 0 0,1-1 0 0 0,-1 1 0 0 0,1-1 0 0 0,-1 1 0 0 0,1 0 0 0 0,2-3 0 0 0,-1-1 0 0 0,0-7 0 0 0,1 0 0 0 0,1 0 0 0 0,0 0 0 0 0,10-21 0 0 0,-12 30 0 0 0,0-1 0 0 0,0 0 0 0 0,0-1 0 0 0,2-7 0 0 0,1-1 0 0 0,-4 11 0 0 0,0 0 0 0 0,0 0 0 0 0,-1 0 0 0 0,1 0 0 0 0,-1 0 0 0 0,1 0 0 0 0,0-4 0 0 0,4-22 0 0 0,16-34 0 0 0,-16 50 0 0 0,0-3 0 0 0,-6 15 0 0 0,1-1 0 0 0,0 1 0 0 0,0 0 0 0 0,0 0 0 0 0,0-1 0 0 0,0 1 0 0 0,0 0 0 0 0,0-1 0 0 0,0 1 0 0 0,0 0 0 0 0,0 0 0 0 0,0-1 0 0 0,1 1 0 0 0,-1 0 0 0 0,0-1 0 0 0,0 1 0 0 0,0 0 0 0 0,0 0 0 0 0,0-1 0 0 0,0 1 0 0 0,1 0 0 0 0,-1 0 0 0 0,0-1 0 0 0,0 1 0 0 0,1 0 0 0 0,1-4 0 0 0,-1-10 0 0 0,-1 11 0 0 0,1-1 0 0 0,9-12 0 0 0,1-10 0 0 0,-7 17 0 0 0,2-3 0 0 0,0 2 0 0 0,-1 0 0 0 0,7-27 0 0 0,-10 34 0 0 0,4-28 0 0 0,-6 26 0 0 0,0 5 0 0 0,12-22 0 0 0,-6 11 0 0 0,-6 10 0 0 0,3-11 0 0 0,-2 2 0 0 0,0 0 0 0 0,5-13 0 0 0,-2 14 0 0 0,0 2 0 0 0,-3-4 0 0 0,0 0 0 0 0,9-32 0 0 0,-9 35 11 0 0,-1 5 31 0 0,3-4-31 0 0,2-11-11 0 0,-5 17 0 0 0,1 1 0 0 0,-1-1 0 0 0,0 1 0 0 0,0-1 0 0 0,0 1 0 0 0,0-1 0 0 0,0 0 0 0 0,1 1 0 0 0,-1-1 0 0 0,0 1 0 0 0,0-1 0 0 0,-1 0 0 0 0,1 1 0 0 0,0-1 0 0 0,0 0 0 0 0,0 1 0 0 0,-1-2 0 0 0,-2-10 0 0 0,6 1 0 0 0,-1 2 0 0 0,-2 8 0 0 0,0 0 0 0 0,0 1 0 0 0,1-1 0 0 0,-1 0 0 0 0,0 1 0 0 0,0-1 0 0 0,0 0 0 0 0,0 1 0 0 0,1-1 0 0 0,-1 1 0 0 0,0-1 0 0 0,1 0 0 0 0,-1 1 0 0 0,0-1 0 0 0,1 1 0 0 0,-1-1 0 0 0,1 1 0 0 0,-1-1 0 0 0,1 1 0 0 0,0-1 0 0 0,4-17 0 0 0,-1-6 0 0 0,-2 20 0 0 0,-1 4 0 0 0,0-1 0 0 0,-1 0 0 0 0,1 0 0 0 0,0 1 0 0 0,-1-1 0 0 0,1 0 0 0 0,-1 0 0 0 0,1 0 0 0 0,-1 0 0 0 0,0 0 0 0 0,1 0 0 0 0,-1 1 0 0 0,0-1 0 0 0,1 0 0 0 0,-1 0 0 0 0,0-2 0 0 0,2-7 0 0 0,-1-7 0 0 0,-1 16 0 0 0,0 0 0 0 0,0 0 0 0 0,0 0 0 0 0,1 0 0 0 0,-1 0 0 0 0,0 0 0 0 0,1 0 0 0 0,-1 0 0 0 0,1 0 0 0 0,-1 0 0 0 0,1 0 0 0 0,0 0 0 0 0,-1 0 0 0 0,1 0 0 0 0,1-1 0 0 0,7-14 11 0 0,-7 6 45 0 0,-2 4-59 0 0,9-11 78 0 0,-4 0-22 0 0,-4 9-53 0 0,0 4 0 0 0,3-10 64 0 0,-2 9 20 0 0,-1 4-82 0 0,-1 0 0 0 0,1 0 0 0 0,-1-1 0 0 0,1 1 0 0 0,-1 0-1 0 0,1 0 1 0 0,-1-1 0 0 0,0 1 0 0 0,0 0 0 0 0,0 0 0 0 0,1-1 0 0 0,-1 1-1 0 0,-1 0 1 0 0,1-3 0 0 0,0 1-65 0 0,0 0-3 0 0,0-2-2907 0 0,0-3 1435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7:25.153"/>
    </inkml:context>
    <inkml:brush xml:id="br0">
      <inkml:brushProperty name="width" value="0.05" units="cm"/>
      <inkml:brushProperty name="height" value="0.05" units="cm"/>
      <inkml:brushProperty name="color" value="#843C0C"/>
    </inkml:brush>
  </inkml:definitions>
  <inkml:trace contextRef="#ctx0" brushRef="#br0">0 3316 3680 0 0,'0'0'1876'0'0,"2"-1"-207"0"0,2-3-859 0 0,0 0 0 0 0,0-1-1 0 0,-1 1 1 0 0,0-1 0 0 0,0 1 0 0 0,0-1-1 0 0,0 0 1 0 0,-1 0 0 0 0,0 0 0 0 0,0 0-1 0 0,2-9 1 0 0,7-20 1615 0 0,-9 28-2039 0 0,-1 0-1 0 0,1 0 1 0 0,4-9 0 0 0,3-13 670 0 0,3-3-218 0 0,-3 9-444 0 0,10-28 269 0 0,-10 30-523 0 0,-2 0-1 0 0,7-28 0 0 0,-8 24-56 0 0,-3 14-25 0 0,0 1-1 0 0,1-18 1 0 0,-2 18-17 0 0,0-1 0 0 0,1 1 1 0 0,4-12-1 0 0,1-5 37 0 0,1-9 35 0 0,13-40 153 0 0,-16 53-172 0 0,5-25 0 0 0,-6 25 13 0 0,10-33 0 0 0,17-57 147 0 0,-27 98-225 0 0,0-1 0 0 0,-1 0 1 0 0,-1 0-1 0 0,2-22 0 0 0,-4 30-25 0 0,1-1-1 0 0,0 0 0 0 0,0 1 0 0 0,5-12 1 0 0,4-17-34 0 0,-1 0 9 0 0,21-53 1 0 0,-18 52 294 0 0,-3 12-341 0 0,-1 0-169 0 0,9-33-1 0 0,18-97 813 0 0,-26 99-391 0 0,-8 40-150 0 0,0 1-1 0 0,7-22 0 0 0,-5 24-66 0 0,1 1 0 0 0,0 0 0 0 0,11-21 0 0 0,-8 21-6 0 0,-1 0 1 0 0,0 0-1 0 0,-1 0 0 0 0,0-1 0 0 0,-1 0 1 0 0,-1 0-1 0 0,0-1 0 0 0,4-23 0 0 0,8-19 530 0 0,-12 37-492 0 0,1 0 0 0 0,2 1 0 0 0,-1 0 0 0 0,19-32 0 0 0,-22 43 0 0 0,0 0 0 0 0,3-14 0 0 0,5-13 0 0 0,-5 22 0 0 0,-2 1 0 0 0,1-1 0 0 0,-1 0 0 0 0,3-19 0 0 0,-2 10 0 0 0,10-24 0 0 0,-4 13 0 0 0,-1 12 0 0 0,-8 18 0 0 0,-1 0 0 0 0,0 0 0 0 0,0 0 0 0 0,0 0 0 0 0,0 0 0 0 0,0-1 0 0 0,0 1 0 0 0,1-4 0 0 0,-1-2 0 0 0,1 1 0 0 0,0-1 0 0 0,4-8 0 0 0,6-21 0 0 0,2-10 0 0 0,-8 28-2 0 0,1-1 15 0 0,-3 0-5 0 0,1 0 1 0 0,1 0 0 0 0,1 1-1 0 0,0 0 1 0 0,16-28-1 0 0,3-10-6 0 0,-16 29-2 0 0,-8 20 0 0 0,1 1 0 0 0,-1 0 0 0 0,8-13 0 0 0,-9 18 0 0 0,0 1 0 0 0,-1-1 0 0 0,1 1 0 0 0,-1-1 0 0 0,1 1 0 0 0,-1-1 0 0 0,1 1 0 0 0,-1-1 0 0 0,0 1 0 0 0,0-3 0 0 0,0 2 0 0 0,0 0 0 0 0,0 1 0 0 0,1-1 0 0 0,-1 1 0 0 0,0-1 0 0 0,1 1 0 0 0,-1 0 0 0 0,1-1 0 0 0,-1 1 0 0 0,1-1 0 0 0,0-1 0 0 0,21-40 0 0 0,-21 41 0 0 0,0 0 0 0 0,0-1 0 0 0,0 1 0 0 0,0-1 0 0 0,-1 1 0 0 0,1-1 0 0 0,0-2 0 0 0,-1 3 0 0 0,0 0 0 0 0,0 0 0 0 0,1 0 0 0 0,-1 0 0 0 0,1 0 0 0 0,0 0 0 0 0,-1 0 0 0 0,1 0 0 0 0,0 0 0 0 0,0 0 0 0 0,2-2 0 0 0,5-12 0 0 0,-7 14 0 0 0,0 0 0 0 0,0 0 0 0 0,0 0 0 0 0,0 0 0 0 0,0 0 0 0 0,1 0 0 0 0,-1 0 0 0 0,3-3 0 0 0,2-1 0 0 0,-4 4 0 0 0,-1-1 0 0 0,1 0 0 0 0,-1 0 0 0 0,1 0 0 0 0,-1 0 0 0 0,0 0 0 0 0,1-4 0 0 0,-2 5 0 0 0,1 0 0 0 0,0 0 0 0 0,-1 1 0 0 0,1-1 0 0 0,0 0 0 0 0,0 0 0 0 0,0 0 0 0 0,0 1 0 0 0,0-1 0 0 0,1 0 0 0 0,-1 1 0 0 0,2-2 0 0 0,-2 1 0 0 0,0 0 0 0 0,1 0 0 0 0,-1 0 0 0 0,0 0 0 0 0,-1 0 0 0 0,1 0 0 0 0,0 0 0 0 0,-1-1 0 0 0,2-3 0 0 0,-2 4 0 0 0,0-1 0 0 0,1 1 0 0 0,0-1 0 0 0,0 1 0 0 0,0-1 0 0 0,2-3 0 0 0,1 1 0 0 0,-3 4 0 0 0,-1 0 0 0 0,1 0 0 0 0,0 0 0 0 0,0-1 0 0 0,-1 1 0 0 0,1 0 0 0 0,-1 0 0 0 0,1-1 0 0 0,-1 1 0 0 0,1-2 0 0 0,0 0 0 0 0,2-8 0 0 0,1 9 0 0 0,9-20 0 0 0,-12 19 0 0 0,0 2 0 0 0,12-14 0 0 0,-10 8 0 0 0,-2 5 0 0 0,0 0 0 0 0,1 0 0 0 0,-1 0 0 0 0,0 0 0 0 0,1 1 0 0 0,-1-1 0 0 0,1 0 0 0 0,-1 1 0 0 0,4-3 0 0 0,20-27 0 0 0,-13 14 0 0 0,-10 14 0 0 0,0 0 0 0 0,0-1 0 0 0,0 1 0 0 0,-1-1 0 0 0,1 1 0 0 0,-1-1 0 0 0,0 1 0 0 0,1-8 0 0 0,2-6 0 0 0,5 2 0 0 0,0 4 1 0 0,-5 10 2 0 0,-1 1 4 0 0,15-11 38 0 0,-15 9-37 0 0,3-6 3 0 0,-6 8-8 0 0,1-1 0 0 0,-1 1 0 0 0,1-1 0 0 0,-1 1 0 0 0,1-1 0 0 0,-1 1 1 0 0,1-1-1 0 0,0 1 0 0 0,-1 0 0 0 0,1-1 0 0 0,0 1 0 0 0,-1 0 0 0 0,1-1 0 0 0,0 1 0 0 0,-1 0 0 0 0,1 0 1 0 0,1 0-1 0 0,0-1 6 0 0,0 1-3 0 0,-1-1-1 0 0,1 0 1 0 0,-1 0-1 0 0,0 0 1 0 0,1 0-1 0 0,-1 0 1 0 0,0 0 0 0 0,0 0-1 0 0,0 0 1 0 0,2-2-1 0 0,-2 1 0 0 0,1 0-1 0 0,0 0 0 0 0,0 0 1 0 0,0 0-1 0 0,0 1 0 0 0,0-1 1 0 0,1 1-1 0 0,-1 0 0 0 0,0-1 1 0 0,1 1-1 0 0,2-1 1 0 0,22-14 77 0 0,6-6 68 0 0,-21 18-86 0 0,-6 2-9 0 0,0 1 0 0 0,1 0 1 0 0,-1 1-1 0 0,11-1 1 0 0,-1 1-45 0 0,-11 0-8 0 0,23 5-4 0 0,-14-3 1 0 0,1-1 0 0 0,1-1 0 0 0,-3 0 11 0 0,-7 1 31 0 0,7 3-31 0 0,-12-3-11 0 0,1-1 0 0 0,0 1 0 0 0,0-1 0 0 0,0 0 0 0 0,0 0 0 0 0,0 0 0 0 0,0 0 0 0 0,-1 0 0 0 0,1 0 0 0 0,3-1 0 0 0,-1 2 0 0 0,10 6 0 0 0,-9-5 0 0 0,12 8 0 0 0,-14-7 0 0 0,0 1 0 0 0,14 5 0 0 0,-12-7 0 0 0,26 17 0 0 0,-28-17 0 0 0,0 1 0 0 0,1-1 0 0 0,-1 0 0 0 0,-1 1 0 0 0,1-1 0 0 0,0 1 0 0 0,-1 0 0 0 0,1 0 0 0 0,2 5 0 0 0,18 22 0 0 0,-8-16 13 0 0,-12-12-8 0 0,-1 0 0 0 0,1 0 0 0 0,-1 1 0 0 0,0-1 0 0 0,1 1 0 0 0,-1-1 0 0 0,2 5 0 0 0,-3-4-3 0 0,0-1-1 0 0,0 0 0 0 0,1 0 0 0 0,-1 0 0 0 0,0 1 0 0 0,1-1 0 0 0,-1-1 0 0 0,1 1 0 0 0,2 2 0 0 0,2 3-1 0 0,0 1 0 0 0,-3-5 0 0 0,1 1 0 0 0,-1-1 0 0 0,-1 1 0 0 0,1 0 0 0 0,2 4 0 0 0,-1 0 0 0 0,5 8 0 0 0,4 5 0 0 0,-11-19 0 0 0,0-1 0 0 0,-1 1 0 0 0,1 0 0 0 0,-1 0 0 0 0,1 0 0 0 0,-1 0 0 0 0,0 0 0 0 0,0 0 0 0 0,0 0 0 0 0,0 1 0 0 0,0-1 0 0 0,0 3 0 0 0,5 9 0 0 0,-1-6 9 0 0,0 0 0 0 0,-1 0 1 0 0,0 1-1 0 0,0-1 0 0 0,-1 1 0 0 0,4 12 0 0 0,-7-20-9 0 0,0 0 0 0 0,1 0 0 0 0,-1 0 0 0 0,0 1 0 0 0,1-1 0 0 0,-1 0 0 0 0,1 0 0 0 0,-1 0 0 0 0,1 0 0 0 0,-1 0 0 0 0,1 0 0 0 0,0 0 0 0 0,1 2 0 0 0,12 14 0 0 0,11 19 0 0 0,-5-2 0 0 0,-7-14 0 0 0,-10-17 0 0 0,0 0 0 0 0,-1 1 0 0 0,1 0 0 0 0,-1 0 0 0 0,1 0 0 0 0,-1 0 0 0 0,0 0 0 0 0,-1 0 0 0 0,1 1 0 0 0,1 7 0 0 0,6 1 0 0 0,-8-12 0 0 0,0 1 0 0 0,-1-1 0 0 0,1 0 0 0 0,0 0 0 0 0,0 0 0 0 0,0 0 0 0 0,-1 1 0 0 0,1-1 0 0 0,-1 0 0 0 0,1 3 0 0 0,0-2 0 0 0,0-1 0 0 0,0 1 0 0 0,-1 0 0 0 0,1-1 0 0 0,0 1 0 0 0,0 0 0 0 0,0-1 0 0 0,1 0 0 0 0,-1 1 0 0 0,2 1 0 0 0,4 5 0 0 0,14 16 0 0 0,-9-5 0 0 0,-5-9 0 0 0,-3-5 0 0 0,0 1 0 0 0,0 0 0 0 0,0 0 0 0 0,0 0 0 0 0,-1 0 0 0 0,0 1 0 0 0,2 7 0 0 0,-2-7 0 0 0,9 10 0 0 0,-6-6 0 0 0,30 57 0 0 0,-30-54 0 0 0,-5-13 0 0 0,1 1 0 0 0,-1 0 0 0 0,0 0 0 0 0,-1 1 0 0 0,1-1 0 0 0,0 0 0 0 0,0 0 0 0 0,-1 0 0 0 0,0 1 0 0 0,1 2 0 0 0,0 0 4 0 0,-1 1-1 0 0,1-1 0 0 0,0 0 1 0 0,1 0-1 0 0,-1 0 0 0 0,4 7 1 0 0,5 20 25 0 0,-9-26-27 0 0,1 1-1 0 0,0 0 1 0 0,0 0-1 0 0,0-1 0 0 0,1 1 1 0 0,0-1-1 0 0,4 7 1 0 0,-1-1-3 0 0,-6-11 1 0 0,1-1 0 0 0,0 1 0 0 0,-1 0 0 0 0,1-1 0 0 0,-1 1 0 0 0,0 0 0 0 0,1 0 0 0 0,-1 0 0 0 0,0-1 0 0 0,1 1 0 0 0,-1 0 0 0 0,0 0 0 0 0,0 0 0 0 0,0 0 0 0 0,0 0 0 0 0,0-1 0 0 0,0 1 0 0 0,0 1 0 0 0,0 2 0 0 0,4 9 0 0 0,-4-2 0 0 0,-2-5 0 0 0,2-4 0 0 0,-1 0 0 0 0,0 1 0 0 0,1-1 0 0 0,-1 0 0 0 0,1 0 0 0 0,0 0 0 0 0,0 1 0 0 0,0-1 0 0 0,0 0 0 0 0,0 0 0 0 0,1 5 0 0 0,3 7 0 0 0,-6-9 0 0 0,1-1 0 0 0,2 2 0 0 0,-1 0 0 0 0,1 1 0 0 0,4 9 0 0 0,-3-7 0 0 0,1 7 0 0 0,-4-13 0 0 0,1 1 0 0 0,1 2 0 0 0,1-1 0 0 0,-1 1 0 0 0,-1-1 0 0 0,1 1 0 0 0,-1 9 0 0 0,2-4 0 0 0,7 10 0 0 0,-4-11 0 0 0,10 9 0 0 0,-11-15 0 0 0,-3-3 0 0 0,-1 0 0 0 0,1 0 0 0 0,0-1 0 0 0,-1 1 0 0 0,1 0 0 0 0,-1 0 0 0 0,1 0 0 0 0,-1 1 0 0 0,1-1 0 0 0,-1 0 0 0 0,0 0 0 0 0,0 0 0 0 0,1 0 0 0 0,-1 0 0 0 0,0 0 0 0 0,0 0 0 0 0,0 1 0 0 0,0-1 0 0 0,0 0 0 0 0,-1 2 0 0 0,0 12 0 0 0,2-12 0 0 0,4 12 0 0 0,-3-4 0 0 0,-2-9 0 0 0,0 0 0 0 0,1 1 0 0 0,-1-1 0 0 0,1 1 0 0 0,0-1 0 0 0,0 0 0 0 0,0 1 0 0 0,0-1 0 0 0,2 4 0 0 0,4 10 0 0 0,-3-7 0 0 0,-1-1 0 0 0,1 0 0 0 0,5 8 0 0 0,2 4 0 0 0,5 25 80 0 0,-1-5-140 0 0,-4-13 24 0 0,5 11 36 0 0,-13-33 0 0 0,-1 0 0 0 0,0 0 0 0 0,0 0 0 0 0,2 8 0 0 0,-4-13 0 0 0,5 15 0 0 0,4 3 0 0 0,-5-10 0 0 0,-1 1 0 0 0,-1-1 0 0 0,2 14 0 0 0,-1-12 0 0 0,-4-2 0 0 0,1-7 0 0 0,0 1 0 0 0,0 0 0 0 0,0-1 0 0 0,0 1 0 0 0,0 0 0 0 0,0-1 0 0 0,1 1 0 0 0,-1-1 0 0 0,0 1 0 0 0,1-1 0 0 0,-1 1 0 0 0,1 0 0 0 0,0-1 0 0 0,1 3 0 0 0,5 14 0 0 0,0 1 0 0 0,5 24 0 0 0,-5-20 0 0 0,3 5 0 0 0,-9-26 0 0 0,0-1 0 0 0,0 0 0 0 0,0 1 0 0 0,0-1 0 0 0,0 1 0 0 0,0-1 0 0 0,0 1 0 0 0,0 0 0 0 0,0-1 0 0 0,-1 1 0 0 0,1 0 0 0 0,0 2 0 0 0,3 19 0 0 0,1-15 0 0 0,-1-4 0 0 0,-1 0 0 0 0,0 1 0 0 0,0-1 0 0 0,-1 1 0 0 0,4 7 0 0 0,-1 0 0 0 0,-2-7 0 0 0,5 18 0 0 0,-2-3 0 0 0,3 13 0 0 0,-6-22 0 0 0,-4-9 0 0 0,6 13 0 0 0,4 22 0 0 0,-7-23 0 0 0,-2-12 0 0 0,0 0 0 0 0,1-1 0 0 0,-1 1 0 0 0,0-1 0 0 0,0 1 0 0 0,1-1 0 0 0,-1 1 0 0 0,1-1 0 0 0,-1 0 0 0 0,2 3 0 0 0,4 8 0 0 0,-6-9 0 0 0,-1 0 0 0 0,6 8 0 0 0,0 4 0 0 0,-4-12 0 0 0,-1 0 0 0 0,1 0 0 0 0,0 0 0 0 0,0-1 0 0 0,0 1 0 0 0,1 0 0 0 0,2 4 0 0 0,10 23 0 0 0,-11-22 0 0 0,-2-7 0 0 0,-1 0 0 0 0,1 0 0 0 0,-1 1 0 0 0,1-1 0 0 0,-1 0 0 0 0,1 0 0 0 0,0 0 0 0 0,0 0 0 0 0,0 0 0 0 0,0 0 0 0 0,1 2 0 0 0,-1-3 0 0 0,-1 0 0 0 0,1 1 0 0 0,-1-1 0 0 0,1 0 0 0 0,-1 1 0 0 0,1-1 0 0 0,-1 1 0 0 0,1-1 0 0 0,-1 0 0 0 0,1 1 0 0 0,-1-1 0 0 0,1 1 0 0 0,-1-1 0 0 0,0 1 0 0 0,0 0 0 0 0,1-1 0 0 0,-1 1 0 0 0,0-1 0 0 0,0 1 0 0 0,1 0 0 0 0,-1-1 0 0 0,0 1 0 0 0,0-1 0 0 0,0 1 0 0 0,0 0 0 0 0,0-1 0 0 0,0 1 0 0 0,0 1 0 0 0,0-2 0 0 0,0 1 0 0 0,0 0 0 0 0,0 0 0 0 0,0 0 0 0 0,0 0 0 0 0,0-1 0 0 0,0 1 0 0 0,0 0 0 0 0,0 0 0 0 0,1 0 0 0 0,-1-1 0 0 0,0 1 0 0 0,0 0 0 0 0,1 0 0 0 0,-1-1 0 0 0,1 1 0 0 0,-1 0 0 0 0,1 0 0 0 0,-1-1 0 0 0,1 1 0 0 0,-1-1 0 0 0,2 2 0 0 0,8 13 0 0 0,2 10 0 0 0,-8-16 0 0 0,-1 0 0 0 0,-1 8 0 0 0,-2-15 0 0 0,1 0 0 0 0,-1 0 0 0 0,1 0 0 0 0,-1-1 0 0 0,1 1 0 0 0,0 0 0 0 0,0 0 0 0 0,2 2 0 0 0,-1 0 0 0 0,1 6 0 0 0,-2-6 0 0 0,0-1 0 0 0,0 1 0 0 0,1-1 0 0 0,-1 1 0 0 0,1-1 0 0 0,3 6 0 0 0,0-2 0 0 0,0 1 0 0 0,-1 0 0 0 0,5 14 0 0 0,-8-18 0 0 0,0-1 0 0 0,0 0 0 0 0,0 0 0 0 0,-1-1 0 0 0,1 1 0 0 0,-1 0 0 0 0,0 0 0 0 0,0-1 0 0 0,0 6 0 0 0,-1-7 0 0 0,2 1 0 0 0,-1 0 0 0 0,0 0 0 0 0,0-1 0 0 0,0 1 0 0 0,1 0 0 0 0,-1 0 0 0 0,1-1 0 0 0,0 1 0 0 0,-1 0 0 0 0,2 1 0 0 0,4 4 0 0 0,-2-12 16 0 0,13 23-32 0 0,-11-8 16 0 0,8 9 0 0 0,-13-12 0 0 0,-2 5 0 0 0,13 24 0 0 0,-7-25 0 0 0,-5-9 0 0 0,0-1 0 0 0,1 1 0 0 0,-1-1 0 0 0,1 1 0 0 0,0-1 0 0 0,-1 1 0 0 0,1-1 0 0 0,0 0 0 0 0,0 1 0 0 0,0-1 0 0 0,0 0 0 0 0,0 0 0 0 0,0 0 0 0 0,2 2 0 0 0,1 1 0 0 0,1 17 0 0 0,1 7 0 0 0,-4-24 0 0 0,1 17 0 0 0,-3-18-2 0 0,1 3 2 0 0,9 9 15 0 0,10 4 52 0 0,-13-8-67 0 0,2 5 0 0 0,-8-12 0 0 0,-1 0 0 0 0,6 6 0 0 0,1 1 0 0 0,-4 1 0 0 0,2-1 0 0 0,1 2 0 0 0,3-3-12 0 0,-3 1-36 0 0,-1 2 36 0 0,-4-9 12 0 0,0-1 0 0 0,0 1 0 0 0,1-1 0 0 0,-1 1 0 0 0,5 5 0 0 0,-5-6 0 0 0,0-1 0 0 0,0 0 0 0 0,0 0 0 0 0,0 0 0 0 0,0 1 0 0 0,0-1 0 0 0,-1 0 0 0 0,1 1 0 0 0,-1 2 0 0 0,4 6 0 0 0,-1-9 0 0 0,0 0 0 0 0,0 11 0 0 0,-2-8 0 0 0,2 3 0 0 0,12 12 0 0 0,-9-10 0 0 0,0-1 0 0 0,0 5 0 0 0,-3-3 0 0 0,2 15 0 0 0,-3-2 0 0 0,-2-14 0 0 0,-2 0 0 0 0,1-8 0 0 0,0 0 0 0 0,1 0 0 0 0,-1 0 0 0 0,1 0 0 0 0,-1 0 0 0 0,1-1 0 0 0,0 1 0 0 0,0 0 0 0 0,0 0 0 0 0,0 2 0 0 0,0-1 0 0 0,1 0 0 0 0,-1 0 0 0 0,1-1 0 0 0,-1 1 0 0 0,1-1 0 0 0,0 1 0 0 0,0-1 0 0 0,0 1 0 0 0,1-1 0 0 0,1 3 0 0 0,-2-3 0 0 0,0 0 0 0 0,1 0 0 0 0,-1 0 0 0 0,0 0 0 0 0,0 0 0 0 0,-1 0 0 0 0,1 0 0 0 0,0 1 0 0 0,-1-1 0 0 0,1 0 0 0 0,-1 0 0 0 0,0 1 0 0 0,0-1 0 0 0,0 0 0 0 0,0 1 0 0 0,0 3 0 0 0,-1-4 0 0 0,1-1 0 0 0,0 0 0 0 0,0 1 0 0 0,-1-1 0 0 0,1 1 0 0 0,0-1 0 0 0,1 0 0 0 0,-1 1 0 0 0,0-1 0 0 0,0 1 0 0 0,1-1 0 0 0,-1 0 0 0 0,0 1 0 0 0,1-1 0 0 0,-1 0 0 0 0,1 1 0 0 0,0-1 0 0 0,-1 0 0 0 0,1 0 0 0 0,0 0 0 0 0,2 2 0 0 0,0 2 0 0 0,-2-3 0 0 0,0 0 0 0 0,0-1 0 0 0,0 1 0 0 0,-1 0 0 0 0,1 0 0 0 0,-1 0 0 0 0,1 0 0 0 0,-1 0 0 0 0,0 0 0 0 0,1 3 0 0 0,-1-3 0 0 0,0 1 0 0 0,0-1 0 0 0,0 0 0 0 0,1 0 0 0 0,0 0 0 0 0,-1 1 0 0 0,2 2 0 0 0,0-1 0 0 0,-1 0 0 0 0,1 1 0 0 0,-1-1 0 0 0,0 0 0 0 0,0 7 0 0 0,0-6 0 0 0,-1-1 0 0 0,1 0 0 0 0,0 1 0 0 0,0-1 0 0 0,3 5 0 0 0,-3-7 0 0 0,-1-1 0 0 0,1 0 0 0 0,-1 1 0 0 0,1-1 0 0 0,-1 0 0 0 0,1 1 0 0 0,-1-1 0 0 0,0 0 0 0 0,1 1 0 0 0,-1-1 0 0 0,0 1 0 0 0,0-1 0 0 0,0 1 0 0 0,0-1 0 0 0,-1 0 0 0 0,1 1 0 0 0,0-1 0 0 0,-1 1 0 0 0,0 1 0 0 0,0 2 0 0 0,1-3 0 0 0,0 1 0 0 0,-1-1 0 0 0,2 0 0 0 0,-1 1 0 0 0,0-1 0 0 0,0 0 0 0 0,1 0 0 0 0,-1 1 0 0 0,1-1 0 0 0,0 0 0 0 0,0 0 0 0 0,-1 0 0 0 0,1 0 0 0 0,1 0 0 0 0,-1 0 0 0 0,0 0 0 0 0,2 2 0 0 0,11 21 0 0 0,-6-6 0 0 0,-5-11 0 0 0,0 0 0 0 0,0-1 0 0 0,1 1 0 0 0,6 8 0 0 0,12 32 0 0 0,-20-45 0 0 0,-1 1 0 0 0,0-1 0 0 0,0 0 0 0 0,0 1 0 0 0,0-1 0 0 0,-1 1 0 0 0,1 3 0 0 0,2 14 0 0 0,0-14 0 0 0,0 0 0 0 0,0-1 0 0 0,1 1 0 0 0,7 10 0 0 0,-9-15 0 0 0,2 9 0 0 0,-3-8 0 0 0,-1 0 0 0 0,1-1 0 0 0,0 1 0 0 0,0 0 0 0 0,1 0 0 0 0,-1 0 0 0 0,0-1 0 0 0,1 1 0 0 0,2 3 0 0 0,-2-3 0 0 0,4 10 0 0 0,-5-5 0 0 0,10 22 0 0 0,-6-17 0 0 0,10 41 0 0 0,-4-17 0 0 0,-4-25 0 0 0,-4-6 0 0 0,0 0 0 0 0,0 1 0 0 0,3 10 0 0 0,15 62 0 0 0,-18-68 0 0 0,0-1 0 0 0,10 20 0 0 0,5 15 0 0 0,-2 20 0 0 0,-15-62 0 0 0,0 1 0 0 0,0-1 0 0 0,1 1 0 0 0,-1-1 0 0 0,5 7 0 0 0,3 10 0 0 0,-1-1 0 0 0,1 4 0 0 0,-9-20 0 0 0,1 0 0 0 0,0 0 0 0 0,1 0 0 0 0,-1 0 0 0 0,0 0 0 0 0,3 3 0 0 0,7 13 0 0 0,0 15 0 0 0,52 131 0 0 0,1-19 0 0 0,-61-140 0 0 0,-1 0 0 0 0,-1 0 0 0 0,1 1 0 0 0,-1-1 0 0 0,1 11 0 0 0,-2-14 0 0 0,0 0 0 0 0,1 1 0 0 0,-1-1 0 0 0,1 0 0 0 0,0 0 0 0 0,0 0 0 0 0,3 5 0 0 0,2 11 0 0 0,12 45 0 0 0,-6-32 0 0 0,-9-27 0 0 0,-1 0 0 0 0,0 0 0 0 0,0 0 0 0 0,-1 0 0 0 0,1 0 0 0 0,-1 0 0 0 0,1 10 0 0 0,2 40 0 0 0,-4-51 0 0 0,0 0 0 0 0,1 0 0 0 0,0-1 0 0 0,0 1 0 0 0,0-1 0 0 0,0 1 0 0 0,2 4 0 0 0,-1-5 0 0 0,-1 1 0 0 0,1-1 0 0 0,-1 1 0 0 0,0 0 0 0 0,0-1 0 0 0,-1 1 0 0 0,1 5 0 0 0,0 3 0 0 0,1 0 0 0 0,0 0 0 0 0,1 0 0 0 0,0 0 0 0 0,5 11 0 0 0,4 17 0 0 0,-11-34 0 0 0,-1-5 0 0 0,0 1 0 0 0,1-1 0 0 0,-1 0 0 0 0,0 1 0 0 0,1-1 0 0 0,-1 1 0 0 0,1-1 0 0 0,0 0 0 0 0,0 3 0 0 0,0-4 0 0 0,-1 0 0 0 0,1 1 0 0 0,-1 0 0 0 0,1-1 0 0 0,-1 1 0 0 0,1-1 0 0 0,-1 1 0 0 0,0-1 0 0 0,0 1 0 0 0,1 0 0 0 0,-1-1 0 0 0,0 1 0 0 0,0 0 0 0 0,1-1 0 0 0,-1 1 0 0 0,0 0 0 0 0,0-1 0 0 0,0 1 0 0 0,0 0 0 0 0,0-1 0 0 0,0 1 0 0 0,0 0 0 0 0,0 0 0 0 0,-1 1 0 0 0,1 0 0 0 0,-1 5 0 0 0,0-5 0 0 0,1-1 0 0 0,0 1 0 0 0,0-1 0 0 0,0 1 0 0 0,0-1 0 0 0,0 1 0 0 0,0-1 0 0 0,1 0 0 0 0,-1 1 0 0 0,1-1 0 0 0,-1 1 0 0 0,1-1 0 0 0,-1 1 0 0 0,1-1 0 0 0,-1 0 0 0 0,1 0 0 0 0,1 3 0 0 0,2 7 0 0 0,-1 19 0 0 0,-2-27 0 0 0,-1 0 0 0 0,1 0 0 0 0,0 0 0 0 0,0 0 0 0 0,0 0 0 0 0,3 5 0 0 0,0-1 0 0 0,-1 0 0 0 0,0 0 0 0 0,2 8 0 0 0,-5-11 0 0 0,11 15 0 0 0,-9-18 0 0 0,-1 0 0 0 0,-1 1 0 0 0,1-1 0 0 0,0 0 0 0 0,0 0 0 0 0,0 1 0 0 0,-1-1 0 0 0,1 0 0 0 0,0 1 0 0 0,-1-1 0 0 0,1 1 0 0 0,-1 1 0 0 0,2 2 0 0 0,0-1 0 0 0,2 7 0 0 0,-4-10 0 0 0,-1 0 0 0 0,1 0 0 0 0,0 0 0 0 0,0 0 0 0 0,-1-1 0 0 0,1 1 0 0 0,0 0 0 0 0,0 0 0 0 0,0 0 0 0 0,0 0 0 0 0,0 0 0 0 0,0 0 0 0 0,1 0 0 0 0,-1 0 0 0 0,0 0 0 0 0,0 0 0 0 0,1 1 0 0 0,3 9 0 0 0,6 16 0 0 0,-5-17 0 0 0,-4-9 0 0 0,0 0 0 0 0,0 0 0 0 0,0 0 0 0 0,0 0 0 0 0,-1 0 0 0 0,1 0 0 0 0,0 0 0 0 0,0 0 0 0 0,-1 1 0 0 0,1-1 0 0 0,-1 0 0 0 0,1 1 0 0 0,-1-1 0 0 0,1 3 0 0 0,1 0 0 0 0,8 12 0 0 0,-10-12 0 0 0,0-1 0 0 0,15 31 0 0 0,-6-18 0 0 0,-7-12 0 0 0,1 0 0 0 0,-1 1 0 0 0,0-1 0 0 0,0 1 0 0 0,0-1 0 0 0,-1 1 0 0 0,2 8 0 0 0,-2-3 0 0 0,-2-9 0 0 0,1 1 0 0 0,0 0 0 0 0,1 0 0 0 0,-1-1 0 0 0,0 1 0 0 0,0 0 0 0 0,1-1 0 0 0,-1 1 0 0 0,1 0 0 0 0,-1-1 0 0 0,1 1 0 0 0,0 0 0 0 0,1 1 0 0 0,9 38 0 0 0,-5-31 0 0 0,-5-8 0 0 0,1 0 0 0 0,-1 0 0 0 0,1 0 0 0 0,-1 0 0 0 0,0 0 0 0 0,0 0 0 0 0,0 1 0 0 0,0-1 0 0 0,0 1 0 0 0,-1-1 0 0 0,1 3 0 0 0,0 0 0 0 0,5 14 0 0 0,-1-5 0 0 0,-2-6 0 0 0,1 0 0 0 0,-1 0 0 0 0,1-1 0 0 0,9 13 0 0 0,-3-1 0 0 0,6 24 0 0 0,-10-25 0 0 0,-3-15 0 0 0,-1 0 0 0 0,3 11 0 0 0,0 18 0 0 0,2-5 0 0 0,-7-21 0 0 0,5 9 0 0 0,-1-8 0 0 0,13 29 0 0 0,-12-24 0 0 0,2-5 0 0 0,-3-6 0 0 0,1 2 0 0 0,7 16 0 0 0,0 0 0 0 0,-9-14 0 0 0,0 0 0 0 0,0 0 0 0 0,0 1 0 0 0,3 9 0 0 0,5 11 0 0 0,-7-17 0 0 0,-1-11 0 0 0,7 8 0 0 0,-5 0 0 0 0,0-1 0 0 0,0 1 0 0 0,-1 0 0 0 0,6 8 0 0 0,-4-4 0 0 0,-4-7 0 0 0,-1-2 0 0 0,13 7 0 0 0,-9 1 0 0 0,7 13 0 0 0,-9-17 0 0 0,-1 0 0 0 0,13 13 0 0 0,-8-9 0 0 0,3-2 0 0 0,3 3 0 0 0,-11-6 0 0 0,0 0 0 0 0,22 26 0 0 0,-18-18 0 0 0,-3-6 0 0 0,2 2 0 0 0,-3-7 0 0 0,15 22 0 0 0,-12-13 0 0 0,1 0 0 0 0,-1-1 0 0 0,1 0 0 0 0,3 0 0 0 0,-3 1 0 0 0,-1 0 0 0 0,2 0 0 0 0,1-2 0 0 0,-1 1 0 0 0,13 15 0 0 0,-9-11 0 0 0,-11-9 0 0 0,12 14 0 0 0,-7-12 0 0 0,-3-4 0 0 0,0 0 0 0 0,0 0 0 0 0,0 1 0 0 0,0-1 0 0 0,-1 1 0 0 0,3 3 0 0 0,-3-2 0 0 0,1-3 0 0 0,11 10 0 0 0,-7-3 0 0 0,-6-6 0 0 0,1 0 0 0 0,0-1 0 0 0,0 1 1 0 0,0-1-1 0 0,0 1 0 0 0,0 0 0 0 0,0-1 0 0 0,1 0 0 0 0,-1 1 0 0 0,0-1 0 0 0,1 0 0 0 0,-1 0 0 0 0,1 1 1 0 0,-1-1-1 0 0,1 0 0 0 0,0-1 0 0 0,-1 1 0 0 0,1 0 0 0 0,0 0 0 0 0,2 0 0 0 0,1 1 9 0 0,-2 0 33 0 0,2 5-20 0 0,5-1 31 0 0,17 7 11 0 0,-24-11-56 0 0,15 2 37 0 0,-7-1-34 0 0,4-1-11 0 0,-3 5 0 0 0,-1-6 0 0 0,1-1 11 0 0,-8 0-1 0 0,1 0 0 0 0,-1-1 0 0 0,1 0 0 0 0,-1 0 0 0 0,1 0 0 0 0,6-4 0 0 0,2 0 33 0 0,12-3-20 0 0,2-6 42 0 0,-25 13-57 0 0,0 0-1 0 0,1-1 1 0 0,-1 1-1 0 0,0 0 1 0 0,0-1-1 0 0,0 0 1 0 0,3-3-1 0 0,2-1 5 0 0,3-3 36 0 0,12-29 119 0 0,-21 37-163 0 0,-1 0 1 0 0,1 0-1 0 0,0 0 1 0 0,-1 1-1 0 0,1-1 0 0 0,0 0 1 0 0,0 0-1 0 0,0 0 1 0 0,-1 1-1 0 0,1-1 1 0 0,0 0-1 0 0,0 1 0 0 0,0-1 1 0 0,2 0-1 0 0,-2 1 4 0 0,0-1-1 0 0,0 0 0 0 0,0 1 1 0 0,0-1-1 0 0,0 0 1 0 0,0 1-1 0 0,0-1 0 0 0,0 0 1 0 0,0 0-1 0 0,0 0 1 0 0,0 0-1 0 0,0-1 0 0 0,6-10 63 0 0,0 1-1 0 0,16-19 0 0 0,4-11-2 0 0,-23 36-67 0 0,0 0 0 0 0,1 1 0 0 0,0-1 0 0 0,9-5 0 0 0,-11 8 0 0 0,-1 0 0 0 0,0 0 0 0 0,0 0 0 0 0,-1 0 0 0 0,1 0 0 0 0,0 0 0 0 0,2-4 0 0 0,-3 4 0 0 0,0 0 0 0 0,0 0 0 0 0,1 0 0 0 0,-1 1 0 0 0,1-1 0 0 0,0 0 0 0 0,2-1 0 0 0,0 0 0 0 0,-1 0 0 0 0,1-1 0 0 0,-1 1 0 0 0,0-1 0 0 0,0 1 0 0 0,0-1 0 0 0,-1 0 0 0 0,1 0 0 0 0,-1 0 0 0 0,0 0 0 0 0,0 0 0 0 0,0-1 0 0 0,1-7 0 0 0,0 5 0 0 0,-1 0 0 0 0,1 0 0 0 0,0 0 0 0 0,1 0 0 0 0,6-8 0 0 0,-2 5 1 0 0,-3 4 1 0 0,0 0 0 0 0,-1 0 0 0 0,1-1 0 0 0,4-9 0 0 0,-6 14 40 0 0,-2 2-40 0 0,0 0 0 0 0,0 0 0 0 0,0-1 0 0 0,0 1 0 0 0,0 0-1 0 0,-1 0 1 0 0,1-1 0 0 0,0 1 0 0 0,0-1 0 0 0,0 1 0 0 0,-1-1 0 0 0,1 1-1 0 0,0-1 1 0 0,0 1 0 0 0,-1-1 0 0 0,1 0 0 0 0,-1 1 0 0 0,1-1-1 0 0,0 0 1 0 0,-1 0 0 0 0,1 1 0 0 0,-1-2 0 0 0,1 1-1 0 0,0 0 0 0 0,-1 0 1 0 0,1 0-1 0 0,-1 0 1 0 0,1 0-1 0 0,0 0 0 0 0,0 0 1 0 0,0 0-1 0 0,-1 1 0 0 0,1-1 1 0 0,0 0-1 0 0,0 1 0 0 0,0-1 1 0 0,0 0-1 0 0,0 1 0 0 0,0-1 1 0 0,0 1-1 0 0,0 0 0 0 0,1-1 1 0 0,-1 1-1 0 0,0 0 0 0 0,0 0 1 0 0,2 0-1 0 0,6-1-1 0 0,-8 0 0 0 0,5 2 0 0 0,30 42 64 0 0,-36-43-64 0 0,1 0 0 0 0,-1 0 0 0 0,0 1 0 0 0,0-1 0 0 0,0 0 0 0 0,1 0 0 0 0,-1 0 0 0 0,0 0 0 0 0,0 1 0 0 0,1-1 0 0 0,-1 0 0 0 0,0 0 0 0 0,0 0 0 0 0,0 0 0 0 0,1 0 0 0 0,-1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0,-4 7-26 0 0,-1 0 1 0 0,0 0 0 0 0,1 0 0 0 0,-1 1 0 0 0,0-1 0 0 0,1 0-1 0 0,-1 0 1 0 0,0 0 0 0 0,0 0 0 0 0,1 1 0 0 0,-1-1 0 0 0,0 0-1 0 0,0 0 1 0 0,1 1 0 0 0,-1-1 0 0 0,0 0 0 0 0,0 0 0 0 0,0 1-1 0 0,0-1 1 0 0,1 0 0 0 0,-1 1 0 0 0,0-1 0 0 0,0 0-1 0 0,0 0 1 0 0,0 1 0 0 0,0-1 0 0 0,0 1 0 0 0,1 0 20 0 0,0-8 0 0 0,5-32 1 0 0,-1 25 5 0 0,-5 14-26 0 0,0 0-1 0 0,0 0 0 0 0,1 0 1 0 0,-1 0-1 0 0,0 0 1 0 0,0 0-1 0 0,0-1 0 0 0,0 1 1 0 0,0 0-1 0 0,0 0 0 0 0,1 0 1 0 0,-1 0-1 0 0,0 0 0 0 0,0 0 1 0 0,0 0-1 0 0,0 0 0 0 0,1 0 1 0 0,-1 0-1 0 0,0-1 0 0 0,0 1 1 0 0,0 0-1 0 0,0 0 1 0 0,1 0-1 0 0,-1 0 0 0 0,0 0 1 0 0,0 0-1 0 0,0 0 0 0 0,0 0 1 0 0,1 0-1 0 0,-1 1 0 0 0,0-1 1 0 0,0 0-1 0 0,1 0 4 0 0,-1 0-1 0 0,1 1 1 0 0,-1-1-1 0 0,0 1 1 0 0,1-1-1 0 0,-1 1 1 0 0,0-1-1 0 0,1 0 1 0 0,-1 1 0 0 0,0-1-1 0 0,1 1 1 0 0,-1-1-1 0 0,0 1 1 0 0,0 0-1 0 0,0-1 1 0 0,0 1-1 0 0,0-1 1 0 0,1 2-1 0 0,1-19 23 0 0,1 0 0 0 0,0 1-1 0 0,2-1 1 0 0,6-15-1 0 0,5-11 16 0 0,-10 25-16 0 0,1 1-1 0 0,1 0 1 0 0,15-26-1 0 0,-17 34-24 0 0,-1 0 0 0 0,0 0 0 0 0,6-16 0 0 0,-2 5 0 0 0,-7 18 0 0 0,-1 0 0 0 0,0 0 0 0 0,0 0 0 0 0,0 0 0 0 0,0-1 0 0 0,0 1 0 0 0,0 0 0 0 0,-1-1 0 0 0,1 1 0 0 0,-1 0 0 0 0,0-1 0 0 0,1-2 0 0 0,-1-2 0 0 0,1 1 0 0 0,0-1 0 0 0,3-13 0 0 0,2-6 0 0 0,-4 18 0 0 0,0 1 0 0 0,0-1 0 0 0,1 1 0 0 0,0 0 0 0 0,6-10 0 0 0,7-18 0 0 0,-11 19 0 0 0,2 1 0 0 0,12-21 0 0 0,-12 20 0 0 0,1 0 0 0 0,8-33 0 0 0,-14 42 0 0 0,-2 5 0 0 0,1 0 0 0 0,0 0 0 0 0,0 0 0 0 0,0 0 0 0 0,0 0 0 0 0,0 0 0 0 0,0 0 0 0 0,2-3 0 0 0,-2 3 0 0 0,0 1 0 0 0,-1 0 0 0 0,1-1 0 0 0,-1 1 0 0 0,1-1 0 0 0,-1 1 0 0 0,0-1 0 0 0,1 1 0 0 0,-1-1 0 0 0,0-1 0 0 0,0 1 0 0 0,0 1 0 0 0,0-1 0 0 0,0 1 0 0 0,0 0 0 0 0,1-1 0 0 0,-1 1 0 0 0,1-1 0 0 0,-1 1 0 0 0,1 0 0 0 0,-1-1 0 0 0,1 1 0 0 0,0-1 0 0 0,3-3 5 0 0,-1 1 0 0 0,0-1 0 0 0,-1 0-1 0 0,1 0 1 0 0,-1 0 0 0 0,0 0 0 0 0,2-10 0 0 0,-2 8 1 0 0,0 1 0 0 0,1-1 1 0 0,5-10-1 0 0,-6 13-6 0 0,0 0 0 0 0,-1 0 0 0 0,0-1 0 0 0,1 1 0 0 0,-1 0 0 0 0,0-1 0 0 0,-1 1 0 0 0,1-8 0 0 0,-1 8 0 0 0,0-1 0 0 0,1 0 0 0 0,0 1 0 0 0,0-1 0 0 0,0 0 0 0 0,0 1 0 0 0,4-8 0 0 0,0 0 0 0 0,-4 11 0 0 0,-1-1 0 0 0,1 1 0 0 0,-1 0 0 0 0,1 0 0 0 0,-1 0 0 0 0,1 0 0 0 0,0 0 0 0 0,-1 0 0 0 0,1 0 0 0 0,0 0 0 0 0,0 0 0 0 0,1-1 0 0 0,-1 1 0 0 0,0 0 0 0 0,0 0 0 0 0,0 0 0 0 0,0 0 0 0 0,0 0 0 0 0,0 0 0 0 0,-1 0 0 0 0,1 0 0 0 0,0 0 0 0 0,-1 0 0 0 0,1-1 0 0 0,-1 1 0 0 0,0 0 0 0 0,1 0 0 0 0,0-3 0 0 0,5-11 0 0 0,4-1 0 0 0,-10 12 0 0 0,0 0 0 0 0,1-2 0 0 0,1-1 0 0 0,-1 0 0 0 0,0-9 0 0 0,-2 14 0 0 0,1 0 0 0 0,0 0 0 0 0,0 0 0 0 0,1 0 0 0 0,-1 0 0 0 0,0 0 0 0 0,1 0 0 0 0,-1 1 0 0 0,1-1 0 0 0,0-3 0 0 0,2-6 0 0 0,-3 4 0 0 0,1-1 0 0 0,0 1 0 0 0,4-11 0 0 0,-2 2 0 0 0,-2 13 0 0 0,0 0 0 0 0,1 0 0 0 0,-1 0 0 0 0,0 0 0 0 0,1 0 0 0 0,3-5 0 0 0,-3 6 0 0 0,-1 0 0 0 0,1 0 0 0 0,-1-1 0 0 0,0 1 0 0 0,1-1 0 0 0,-1 1 0 0 0,0-1 0 0 0,-1 1 0 0 0,1-1 0 0 0,0 1 0 0 0,-1-1 0 0 0,1-3 0 0 0,4-30 33 0 0,0 2-2 0 0,-5 27-31 0 0,1 0 0 0 0,0 0 0 0 0,0 0 0 0 0,1 1 0 0 0,2-8 0 0 0,3-10 0 0 0,5-15 0 0 0,-10 26 0 0 0,1 0 0 0 0,1 0 0 0 0,8-22 0 0 0,-11 31 0 0 0,14-38 0 0 0,-14 40 0 0 0,-1 1 0 0 0,1-1 0 0 0,-1 1 0 0 0,1 0 0 0 0,0-1 0 0 0,0 1 0 0 0,-1 0 0 0 0,3-3 0 0 0,3-6 0 0 0,5-24 0 0 0,-10 28 0 0 0,0 1 0 0 0,1-1 0 0 0,0 0 0 0 0,5-10 0 0 0,1-3 0 0 0,-6 9 0 0 0,-1 6 0 0 0,1-1 0 0 0,-1 0 0 0 0,1 1 0 0 0,0-1 0 0 0,0 1 0 0 0,3-6 0 0 0,-4 8 0 0 0,0 0 0 0 0,0 0 0 0 0,0 0 0 0 0,-1-1 0 0 0,1 1 0 0 0,0 0 0 0 0,-1-1 0 0 0,1 1 0 0 0,-1-4 0 0 0,4-14 0 0 0,0 0 0 0 0,-3 7 0 0 0,4 3 0 0 0,-3 6 0 0 0,0 0 0 0 0,-1 1 0 0 0,1-1 0 0 0,-1 0 0 0 0,0 0 0 0 0,-1 0 0 0 0,2-8 0 0 0,2-10 0 0 0,-4 18 0 0 0,2-11 0 0 0,3-2 0 0 0,-2 15 0 0 0,-1 0 0 0 0,2-14 0 0 0,6-14 0 0 0,-3 11 0 0 0,9-36 0 0 0,-16 53 0 0 0,1 1 0 0 0,-1-1 0 0 0,0 1 0 0 0,1-1 0 0 0,-1 1 0 0 0,1-1 0 0 0,-1 1 0 0 0,1-1 0 0 0,-1 1 0 0 0,1 0 0 0 0,2-3 0 0 0,-1-1 0 0 0,0-7 0 0 0,1 0 0 0 0,1 0 0 0 0,0 0 0 0 0,10-21 0 0 0,-12 30 0 0 0,0-1 0 0 0,0 0 0 0 0,0-1 0 0 0,2-7 0 0 0,1-1 0 0 0,-4 11 0 0 0,0 0 0 0 0,0 0 0 0 0,-1 0 0 0 0,1 0 0 0 0,-1 0 0 0 0,1 0 0 0 0,0-4 0 0 0,4-22 0 0 0,16-34 0 0 0,-16 50 0 0 0,0-3 0 0 0,-6 15 0 0 0,1-1 0 0 0,0 1 0 0 0,0 0 0 0 0,0 0 0 0 0,0-1 0 0 0,0 1 0 0 0,0 0 0 0 0,0-1 0 0 0,0 1 0 0 0,0 0 0 0 0,0 0 0 0 0,0-1 0 0 0,1 1 0 0 0,-1 0 0 0 0,0-1 0 0 0,0 1 0 0 0,0 0 0 0 0,0 0 0 0 0,0-1 0 0 0,0 1 0 0 0,1 0 0 0 0,-1 0 0 0 0,0-1 0 0 0,0 1 0 0 0,1 0 0 0 0,1-4 0 0 0,-1-10 0 0 0,-1 11 0 0 0,1-1 0 0 0,9-12 0 0 0,1-10 0 0 0,-7 17 0 0 0,2-3 0 0 0,0 2 0 0 0,-1 0 0 0 0,7-27 0 0 0,-10 34 0 0 0,4-28 0 0 0,-6 26 0 0 0,0 5 0 0 0,12-22 0 0 0,-6 11 0 0 0,-6 10 0 0 0,3-11 0 0 0,-2 2 0 0 0,0 0 0 0 0,5-13 0 0 0,-2 14 0 0 0,0 2 0 0 0,-3-4 0 0 0,0 0 0 0 0,9-32 0 0 0,-9 35 11 0 0,-1 5 31 0 0,3-4-31 0 0,2-11-11 0 0,-5 17 0 0 0,1 1 0 0 0,-1-1 0 0 0,0 1 0 0 0,0-1 0 0 0,0 1 0 0 0,0-1 0 0 0,0 0 0 0 0,1 1 0 0 0,-1-1 0 0 0,0 1 0 0 0,0-1 0 0 0,-1 0 0 0 0,1 1 0 0 0,0-1 0 0 0,0 0 0 0 0,0 1 0 0 0,-1-2 0 0 0,-2-10 0 0 0,6 1 0 0 0,-1 2 0 0 0,-2 8 0 0 0,0 0 0 0 0,0 1 0 0 0,1-1 0 0 0,-1 0 0 0 0,0 1 0 0 0,0-1 0 0 0,0 0 0 0 0,0 1 0 0 0,1-1 0 0 0,-1 1 0 0 0,0-1 0 0 0,1 0 0 0 0,-1 1 0 0 0,0-1 0 0 0,1 1 0 0 0,-1-1 0 0 0,1 1 0 0 0,-1-1 0 0 0,1 1 0 0 0,0-1 0 0 0,4-17 0 0 0,-1-6 0 0 0,-2 20 0 0 0,-1 4 0 0 0,0-1 0 0 0,-1 0 0 0 0,1 0 0 0 0,0 1 0 0 0,-1-1 0 0 0,1 0 0 0 0,-1 0 0 0 0,1 0 0 0 0,-1 0 0 0 0,0 0 0 0 0,1 0 0 0 0,-1 1 0 0 0,0-1 0 0 0,1 0 0 0 0,-1 0 0 0 0,0-2 0 0 0,2-7 0 0 0,-1-7 0 0 0,-1 16 0 0 0,0 0 0 0 0,0 0 0 0 0,0 0 0 0 0,1 0 0 0 0,-1 0 0 0 0,0 0 0 0 0,1 0 0 0 0,-1 0 0 0 0,1 0 0 0 0,-1 0 0 0 0,1 0 0 0 0,0 0 0 0 0,-1 0 0 0 0,1 0 0 0 0,1-1 0 0 0,7-14 11 0 0,-7 6 45 0 0,-2 4-59 0 0,9-11 78 0 0,-4 0-22 0 0,-4 9-53 0 0,0 4 0 0 0,3-10 64 0 0,-2 9 20 0 0,-1 4-82 0 0,-1 0 0 0 0,1 0 0 0 0,-1-1 0 0 0,1 1 0 0 0,-1 0-1 0 0,1 0 1 0 0,-1-1 0 0 0,0 1 0 0 0,0 0 0 0 0,0 0 0 0 0,1-1 0 0 0,-1 1-1 0 0,-1 0 1 0 0,1-3 0 0 0,0 1-65 0 0,0 0-3 0 0,0-2-2907 0 0,0-3 1435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7:30.932"/>
    </inkml:context>
    <inkml:brush xml:id="br0">
      <inkml:brushProperty name="width" value="0.05" units="cm"/>
      <inkml:brushProperty name="height" value="0.05" units="cm"/>
      <inkml:brushProperty name="color" value="#843C0C"/>
    </inkml:brush>
  </inkml:definitions>
  <inkml:trace contextRef="#ctx0" brushRef="#br0">0 3316 3680 0 0,'0'0'1876'0'0,"2"-1"-207"0"0,2-3-859 0 0,0 0 0 0 0,0-1-1 0 0,-1 1 1 0 0,0-1 0 0 0,0 1 0 0 0,0-1-1 0 0,0 0 1 0 0,-1 0 0 0 0,0 0 0 0 0,0 0-1 0 0,2-9 1 0 0,7-20 1615 0 0,-9 28-2039 0 0,-1 0-1 0 0,1 0 1 0 0,4-9 0 0 0,3-13 670 0 0,3-3-218 0 0,-3 9-444 0 0,10-28 269 0 0,-10 30-523 0 0,-2 0-1 0 0,7-28 0 0 0,-8 24-56 0 0,-3 14-25 0 0,0 1-1 0 0,1-18 1 0 0,-2 18-17 0 0,0-1 0 0 0,1 1 1 0 0,4-12-1 0 0,1-5 37 0 0,1-9 35 0 0,13-40 153 0 0,-16 53-172 0 0,5-25 0 0 0,-6 25 13 0 0,10-33 0 0 0,17-57 147 0 0,-27 98-225 0 0,0-1 0 0 0,-1 0 1 0 0,-1 0-1 0 0,2-22 0 0 0,-4 30-25 0 0,1-1-1 0 0,0 0 0 0 0,0 1 0 0 0,5-12 1 0 0,4-17-34 0 0,-1 0 9 0 0,21-53 1 0 0,-18 52 294 0 0,-3 12-341 0 0,-1 0-169 0 0,9-33-1 0 0,18-97 813 0 0,-26 99-391 0 0,-8 40-150 0 0,0 1-1 0 0,7-22 0 0 0,-5 24-66 0 0,1 1 0 0 0,0 0 0 0 0,11-21 0 0 0,-8 21-6 0 0,-1 0 1 0 0,0 0-1 0 0,-1 0 0 0 0,0-1 0 0 0,-1 0 1 0 0,-1 0-1 0 0,0-1 0 0 0,4-23 0 0 0,8-19 530 0 0,-12 37-492 0 0,1 0 0 0 0,2 1 0 0 0,-1 0 0 0 0,19-32 0 0 0,-22 43 0 0 0,0 0 0 0 0,3-14 0 0 0,5-13 0 0 0,-5 22 0 0 0,-2 1 0 0 0,1-1 0 0 0,-1 0 0 0 0,3-19 0 0 0,-2 10 0 0 0,10-24 0 0 0,-4 13 0 0 0,-1 12 0 0 0,-8 18 0 0 0,-1 0 0 0 0,0 0 0 0 0,0 0 0 0 0,0 0 0 0 0,0 0 0 0 0,0-1 0 0 0,0 1 0 0 0,1-4 0 0 0,-1-2 0 0 0,1 1 0 0 0,0-1 0 0 0,4-8 0 0 0,6-21 0 0 0,2-10 0 0 0,-8 28-2 0 0,1-1 15 0 0,-3 0-5 0 0,1 0 1 0 0,1 0 0 0 0,1 1-1 0 0,0 0 1 0 0,16-28-1 0 0,3-10-6 0 0,-16 29-2 0 0,-8 20 0 0 0,1 1 0 0 0,-1 0 0 0 0,8-13 0 0 0,-9 18 0 0 0,0 1 0 0 0,-1-1 0 0 0,1 1 0 0 0,-1-1 0 0 0,1 1 0 0 0,-1-1 0 0 0,1 1 0 0 0,-1-1 0 0 0,0 1 0 0 0,0-3 0 0 0,0 2 0 0 0,0 0 0 0 0,0 1 0 0 0,1-1 0 0 0,-1 1 0 0 0,0-1 0 0 0,1 1 0 0 0,-1 0 0 0 0,1-1 0 0 0,-1 1 0 0 0,1-1 0 0 0,0-1 0 0 0,21-40 0 0 0,-21 41 0 0 0,0 0 0 0 0,0-1 0 0 0,0 1 0 0 0,0-1 0 0 0,-1 1 0 0 0,1-1 0 0 0,0-2 0 0 0,-1 3 0 0 0,0 0 0 0 0,0 0 0 0 0,1 0 0 0 0,-1 0 0 0 0,1 0 0 0 0,0 0 0 0 0,-1 0 0 0 0,1 0 0 0 0,0 0 0 0 0,0 0 0 0 0,2-2 0 0 0,5-12 0 0 0,-7 14 0 0 0,0 0 0 0 0,0 0 0 0 0,0 0 0 0 0,0 0 0 0 0,0 0 0 0 0,1 0 0 0 0,-1 0 0 0 0,3-3 0 0 0,2-1 0 0 0,-4 4 0 0 0,-1-1 0 0 0,1 0 0 0 0,-1 0 0 0 0,1 0 0 0 0,-1 0 0 0 0,0 0 0 0 0,1-4 0 0 0,-2 5 0 0 0,1 0 0 0 0,0 0 0 0 0,-1 1 0 0 0,1-1 0 0 0,0 0 0 0 0,0 0 0 0 0,0 0 0 0 0,0 1 0 0 0,0-1 0 0 0,1 0 0 0 0,-1 1 0 0 0,2-2 0 0 0,-2 1 0 0 0,0 0 0 0 0,1 0 0 0 0,-1 0 0 0 0,0 0 0 0 0,-1 0 0 0 0,1 0 0 0 0,0 0 0 0 0,-1-1 0 0 0,2-3 0 0 0,-2 4 0 0 0,0-1 0 0 0,1 1 0 0 0,0-1 0 0 0,0 1 0 0 0,0-1 0 0 0,2-3 0 0 0,1 1 0 0 0,-3 4 0 0 0,-1 0 0 0 0,1 0 0 0 0,0 0 0 0 0,0-1 0 0 0,-1 1 0 0 0,1 0 0 0 0,-1 0 0 0 0,1-1 0 0 0,-1 1 0 0 0,1-2 0 0 0,0 0 0 0 0,2-8 0 0 0,1 9 0 0 0,9-20 0 0 0,-12 19 0 0 0,0 2 0 0 0,12-14 0 0 0,-10 8 0 0 0,-2 5 0 0 0,0 0 0 0 0,1 0 0 0 0,-1 0 0 0 0,0 0 0 0 0,1 1 0 0 0,-1-1 0 0 0,1 0 0 0 0,-1 1 0 0 0,4-3 0 0 0,20-27 0 0 0,-13 14 0 0 0,-10 14 0 0 0,0 0 0 0 0,0-1 0 0 0,0 1 0 0 0,-1-1 0 0 0,1 1 0 0 0,-1-1 0 0 0,0 1 0 0 0,1-8 0 0 0,2-6 0 0 0,5 2 0 0 0,0 4 1 0 0,-5 10 2 0 0,-1 1 4 0 0,15-11 38 0 0,-15 9-37 0 0,3-6 3 0 0,-6 8-8 0 0,1-1 0 0 0,-1 1 0 0 0,1-1 0 0 0,-1 1 0 0 0,1-1 0 0 0,-1 1 1 0 0,1-1-1 0 0,0 1 0 0 0,-1 0 0 0 0,1-1 0 0 0,0 1 0 0 0,-1 0 0 0 0,1-1 0 0 0,0 1 0 0 0,-1 0 0 0 0,1 0 1 0 0,1 0-1 0 0,0-1 6 0 0,0 1-3 0 0,-1-1-1 0 0,1 0 1 0 0,-1 0-1 0 0,0 0 1 0 0,1 0-1 0 0,-1 0 1 0 0,0 0 0 0 0,0 0-1 0 0,0 0 1 0 0,2-2-1 0 0,-2 1 0 0 0,1 0-1 0 0,0 0 0 0 0,0 0 1 0 0,0 0-1 0 0,0 1 0 0 0,0-1 1 0 0,1 1-1 0 0,-1 0 0 0 0,0-1 1 0 0,1 1-1 0 0,2-1 1 0 0,22-14 77 0 0,6-6 68 0 0,-21 18-86 0 0,-6 2-9 0 0,0 1 0 0 0,1 0 1 0 0,-1 1-1 0 0,11-1 1 0 0,-1 1-45 0 0,-11 0-8 0 0,23 5-4 0 0,-14-3 1 0 0,1-1 0 0 0,1-1 0 0 0,-3 0 11 0 0,-7 1 31 0 0,7 3-31 0 0,-12-3-11 0 0,1-1 0 0 0,0 1 0 0 0,0-1 0 0 0,0 0 0 0 0,0 0 0 0 0,0 0 0 0 0,0 0 0 0 0,-1 0 0 0 0,1 0 0 0 0,3-1 0 0 0,-1 2 0 0 0,10 6 0 0 0,-9-5 0 0 0,12 8 0 0 0,-14-7 0 0 0,0 1 0 0 0,14 5 0 0 0,-12-7 0 0 0,26 17 0 0 0,-28-17 0 0 0,0 1 0 0 0,1-1 0 0 0,-1 0 0 0 0,-1 1 0 0 0,1-1 0 0 0,0 1 0 0 0,-1 0 0 0 0,1 0 0 0 0,2 5 0 0 0,18 22 0 0 0,-8-16 13 0 0,-12-12-8 0 0,-1 0 0 0 0,1 0 0 0 0,-1 1 0 0 0,0-1 0 0 0,1 1 0 0 0,-1-1 0 0 0,2 5 0 0 0,-3-4-3 0 0,0-1-1 0 0,0 0 0 0 0,1 0 0 0 0,-1 0 0 0 0,0 1 0 0 0,1-1 0 0 0,-1-1 0 0 0,1 1 0 0 0,2 2 0 0 0,2 3-1 0 0,0 1 0 0 0,-3-5 0 0 0,1 1 0 0 0,-1-1 0 0 0,-1 1 0 0 0,1 0 0 0 0,2 4 0 0 0,-1 0 0 0 0,5 8 0 0 0,4 5 0 0 0,-11-19 0 0 0,0-1 0 0 0,-1 1 0 0 0,1 0 0 0 0,-1 0 0 0 0,1 0 0 0 0,-1 0 0 0 0,0 0 0 0 0,0 0 0 0 0,0 0 0 0 0,0 1 0 0 0,0-1 0 0 0,0 3 0 0 0,5 9 0 0 0,-1-6 9 0 0,0 0 0 0 0,-1 0 1 0 0,0 1-1 0 0,0-1 0 0 0,-1 1 0 0 0,4 12 0 0 0,-7-20-9 0 0,0 0 0 0 0,1 0 0 0 0,-1 0 0 0 0,0 1 0 0 0,1-1 0 0 0,-1 0 0 0 0,1 0 0 0 0,-1 0 0 0 0,1 0 0 0 0,-1 0 0 0 0,1 0 0 0 0,0 0 0 0 0,1 2 0 0 0,12 14 0 0 0,11 19 0 0 0,-5-2 0 0 0,-7-14 0 0 0,-10-17 0 0 0,0 0 0 0 0,-1 1 0 0 0,1 0 0 0 0,-1 0 0 0 0,1 0 0 0 0,-1 0 0 0 0,0 0 0 0 0,-1 0 0 0 0,1 1 0 0 0,1 7 0 0 0,6 1 0 0 0,-8-12 0 0 0,0 1 0 0 0,-1-1 0 0 0,1 0 0 0 0,0 0 0 0 0,0 0 0 0 0,0 0 0 0 0,-1 1 0 0 0,1-1 0 0 0,-1 0 0 0 0,1 3 0 0 0,0-2 0 0 0,0-1 0 0 0,0 1 0 0 0,-1 0 0 0 0,1-1 0 0 0,0 1 0 0 0,0 0 0 0 0,0-1 0 0 0,1 0 0 0 0,-1 1 0 0 0,2 1 0 0 0,4 5 0 0 0,14 16 0 0 0,-9-5 0 0 0,-5-9 0 0 0,-3-5 0 0 0,0 1 0 0 0,0 0 0 0 0,0 0 0 0 0,0 0 0 0 0,-1 0 0 0 0,0 1 0 0 0,2 7 0 0 0,-2-7 0 0 0,9 10 0 0 0,-6-6 0 0 0,30 57 0 0 0,-30-54 0 0 0,-5-13 0 0 0,1 1 0 0 0,-1 0 0 0 0,0 0 0 0 0,-1 1 0 0 0,1-1 0 0 0,0 0 0 0 0,0 0 0 0 0,-1 0 0 0 0,0 1 0 0 0,1 2 0 0 0,0 0 4 0 0,-1 1-1 0 0,1-1 0 0 0,0 0 1 0 0,1 0-1 0 0,-1 0 0 0 0,4 7 1 0 0,5 20 25 0 0,-9-26-27 0 0,1 1-1 0 0,0 0 1 0 0,0 0-1 0 0,0-1 0 0 0,1 1 1 0 0,0-1-1 0 0,4 7 1 0 0,-1-1-3 0 0,-6-11 1 0 0,1-1 0 0 0,0 1 0 0 0,-1 0 0 0 0,1-1 0 0 0,-1 1 0 0 0,0 0 0 0 0,1 0 0 0 0,-1 0 0 0 0,0-1 0 0 0,1 1 0 0 0,-1 0 0 0 0,0 0 0 0 0,0 0 0 0 0,0 0 0 0 0,0 0 0 0 0,0-1 0 0 0,0 1 0 0 0,0 1 0 0 0,0 2 0 0 0,4 9 0 0 0,-4-2 0 0 0,-2-5 0 0 0,2-4 0 0 0,-1 0 0 0 0,0 1 0 0 0,1-1 0 0 0,-1 0 0 0 0,1 0 0 0 0,0 0 0 0 0,0 1 0 0 0,0-1 0 0 0,0 0 0 0 0,0 0 0 0 0,1 5 0 0 0,3 7 0 0 0,-6-9 0 0 0,1-1 0 0 0,2 2 0 0 0,-1 0 0 0 0,1 1 0 0 0,4 9 0 0 0,-3-7 0 0 0,1 7 0 0 0,-4-13 0 0 0,1 1 0 0 0,1 2 0 0 0,1-1 0 0 0,-1 1 0 0 0,-1-1 0 0 0,1 1 0 0 0,-1 9 0 0 0,2-4 0 0 0,7 10 0 0 0,-4-11 0 0 0,10 9 0 0 0,-11-15 0 0 0,-3-3 0 0 0,-1 0 0 0 0,1 0 0 0 0,0-1 0 0 0,-1 1 0 0 0,1 0 0 0 0,-1 0 0 0 0,1 0 0 0 0,-1 1 0 0 0,1-1 0 0 0,-1 0 0 0 0,0 0 0 0 0,0 0 0 0 0,1 0 0 0 0,-1 0 0 0 0,0 0 0 0 0,0 0 0 0 0,0 1 0 0 0,0-1 0 0 0,0 0 0 0 0,-1 2 0 0 0,0 12 0 0 0,2-12 0 0 0,4 12 0 0 0,-3-4 0 0 0,-2-9 0 0 0,0 0 0 0 0,1 1 0 0 0,-1-1 0 0 0,1 1 0 0 0,0-1 0 0 0,0 0 0 0 0,0 1 0 0 0,0-1 0 0 0,2 4 0 0 0,4 10 0 0 0,-3-7 0 0 0,-1-1 0 0 0,1 0 0 0 0,5 8 0 0 0,2 4 0 0 0,5 25 80 0 0,-1-5-140 0 0,-4-13 24 0 0,5 11 36 0 0,-13-33 0 0 0,-1 0 0 0 0,0 0 0 0 0,0 0 0 0 0,2 8 0 0 0,-4-13 0 0 0,5 15 0 0 0,4 3 0 0 0,-5-10 0 0 0,-1 1 0 0 0,-1-1 0 0 0,2 14 0 0 0,-1-12 0 0 0,-4-2 0 0 0,1-7 0 0 0,0 1 0 0 0,0 0 0 0 0,0-1 0 0 0,0 1 0 0 0,0 0 0 0 0,0-1 0 0 0,1 1 0 0 0,-1-1 0 0 0,0 1 0 0 0,1-1 0 0 0,-1 1 0 0 0,1 0 0 0 0,0-1 0 0 0,1 3 0 0 0,5 14 0 0 0,0 1 0 0 0,5 24 0 0 0,-5-20 0 0 0,3 5 0 0 0,-9-26 0 0 0,0-1 0 0 0,0 0 0 0 0,0 1 0 0 0,0-1 0 0 0,0 1 0 0 0,0-1 0 0 0,0 1 0 0 0,0 0 0 0 0,0-1 0 0 0,-1 1 0 0 0,1 0 0 0 0,0 2 0 0 0,3 19 0 0 0,1-15 0 0 0,-1-4 0 0 0,-1 0 0 0 0,0 1 0 0 0,0-1 0 0 0,-1 1 0 0 0,4 7 0 0 0,-1 0 0 0 0,-2-7 0 0 0,5 18 0 0 0,-2-3 0 0 0,3 13 0 0 0,-6-22 0 0 0,-4-9 0 0 0,6 13 0 0 0,4 22 0 0 0,-7-23 0 0 0,-2-12 0 0 0,0 0 0 0 0,1-1 0 0 0,-1 1 0 0 0,0-1 0 0 0,0 1 0 0 0,1-1 0 0 0,-1 1 0 0 0,1-1 0 0 0,-1 0 0 0 0,2 3 0 0 0,4 8 0 0 0,-6-9 0 0 0,-1 0 0 0 0,6 8 0 0 0,0 4 0 0 0,-4-12 0 0 0,-1 0 0 0 0,1 0 0 0 0,0 0 0 0 0,0-1 0 0 0,0 1 0 0 0,1 0 0 0 0,2 4 0 0 0,10 23 0 0 0,-11-22 0 0 0,-2-7 0 0 0,-1 0 0 0 0,1 0 0 0 0,-1 1 0 0 0,1-1 0 0 0,-1 0 0 0 0,1 0 0 0 0,0 0 0 0 0,0 0 0 0 0,0 0 0 0 0,0 0 0 0 0,1 2 0 0 0,-1-3 0 0 0,-1 0 0 0 0,1 1 0 0 0,-1-1 0 0 0,1 0 0 0 0,-1 1 0 0 0,1-1 0 0 0,-1 1 0 0 0,1-1 0 0 0,-1 0 0 0 0,1 1 0 0 0,-1-1 0 0 0,1 1 0 0 0,-1-1 0 0 0,0 1 0 0 0,0 0 0 0 0,1-1 0 0 0,-1 1 0 0 0,0-1 0 0 0,0 1 0 0 0,1 0 0 0 0,-1-1 0 0 0,0 1 0 0 0,0-1 0 0 0,0 1 0 0 0,0 0 0 0 0,0-1 0 0 0,0 1 0 0 0,0 1 0 0 0,0-2 0 0 0,0 1 0 0 0,0 0 0 0 0,0 0 0 0 0,0 0 0 0 0,0 0 0 0 0,0-1 0 0 0,0 1 0 0 0,0 0 0 0 0,0 0 0 0 0,1 0 0 0 0,-1-1 0 0 0,0 1 0 0 0,0 0 0 0 0,1 0 0 0 0,-1-1 0 0 0,1 1 0 0 0,-1 0 0 0 0,1 0 0 0 0,-1-1 0 0 0,1 1 0 0 0,-1-1 0 0 0,2 2 0 0 0,8 13 0 0 0,2 10 0 0 0,-8-16 0 0 0,-1 0 0 0 0,-1 8 0 0 0,-2-15 0 0 0,1 0 0 0 0,-1 0 0 0 0,1 0 0 0 0,-1-1 0 0 0,1 1 0 0 0,0 0 0 0 0,0 0 0 0 0,2 2 0 0 0,-1 0 0 0 0,1 6 0 0 0,-2-6 0 0 0,0-1 0 0 0,0 1 0 0 0,1-1 0 0 0,-1 1 0 0 0,1-1 0 0 0,3 6 0 0 0,0-2 0 0 0,0 1 0 0 0,-1 0 0 0 0,5 14 0 0 0,-8-18 0 0 0,0-1 0 0 0,0 0 0 0 0,0 0 0 0 0,-1-1 0 0 0,1 1 0 0 0,-1 0 0 0 0,0 0 0 0 0,0-1 0 0 0,0 6 0 0 0,-1-7 0 0 0,2 1 0 0 0,-1 0 0 0 0,0 0 0 0 0,0-1 0 0 0,0 1 0 0 0,1 0 0 0 0,-1 0 0 0 0,1-1 0 0 0,0 1 0 0 0,-1 0 0 0 0,2 1 0 0 0,4 4 0 0 0,-2-12 16 0 0,13 23-32 0 0,-11-8 16 0 0,8 9 0 0 0,-13-12 0 0 0,-2 5 0 0 0,13 24 0 0 0,-7-25 0 0 0,-5-9 0 0 0,0-1 0 0 0,1 1 0 0 0,-1-1 0 0 0,1 1 0 0 0,0-1 0 0 0,-1 1 0 0 0,1-1 0 0 0,0 0 0 0 0,0 1 0 0 0,0-1 0 0 0,0 0 0 0 0,0 0 0 0 0,0 0 0 0 0,2 2 0 0 0,1 1 0 0 0,1 17 0 0 0,1 7 0 0 0,-4-24 0 0 0,1 17 0 0 0,-3-18-2 0 0,1 3 2 0 0,9 9 15 0 0,10 4 52 0 0,-13-8-67 0 0,2 5 0 0 0,-8-12 0 0 0,-1 0 0 0 0,6 6 0 0 0,1 1 0 0 0,-4 1 0 0 0,2-1 0 0 0,1 2 0 0 0,3-3-12 0 0,-3 1-36 0 0,-1 2 36 0 0,-4-9 12 0 0,0-1 0 0 0,0 1 0 0 0,1-1 0 0 0,-1 1 0 0 0,5 5 0 0 0,-5-6 0 0 0,0-1 0 0 0,0 0 0 0 0,0 0 0 0 0,0 0 0 0 0,0 1 0 0 0,0-1 0 0 0,-1 0 0 0 0,1 1 0 0 0,-1 2 0 0 0,4 6 0 0 0,-1-9 0 0 0,0 0 0 0 0,0 11 0 0 0,-2-8 0 0 0,2 3 0 0 0,12 12 0 0 0,-9-10 0 0 0,0-1 0 0 0,0 5 0 0 0,-3-3 0 0 0,2 15 0 0 0,-3-2 0 0 0,-2-14 0 0 0,-2 0 0 0 0,1-8 0 0 0,0 0 0 0 0,1 0 0 0 0,-1 0 0 0 0,1 0 0 0 0,-1 0 0 0 0,1-1 0 0 0,0 1 0 0 0,0 0 0 0 0,0 0 0 0 0,0 2 0 0 0,0-1 0 0 0,1 0 0 0 0,-1 0 0 0 0,1-1 0 0 0,-1 1 0 0 0,1-1 0 0 0,0 1 0 0 0,0-1 0 0 0,0 1 0 0 0,1-1 0 0 0,1 3 0 0 0,-2-3 0 0 0,0 0 0 0 0,1 0 0 0 0,-1 0 0 0 0,0 0 0 0 0,0 0 0 0 0,-1 0 0 0 0,1 0 0 0 0,0 1 0 0 0,-1-1 0 0 0,1 0 0 0 0,-1 0 0 0 0,0 1 0 0 0,0-1 0 0 0,0 0 0 0 0,0 1 0 0 0,0 3 0 0 0,-1-4 0 0 0,1-1 0 0 0,0 0 0 0 0,0 1 0 0 0,-1-1 0 0 0,1 1 0 0 0,0-1 0 0 0,1 0 0 0 0,-1 1 0 0 0,0-1 0 0 0,0 1 0 0 0,1-1 0 0 0,-1 0 0 0 0,0 1 0 0 0,1-1 0 0 0,-1 0 0 0 0,1 1 0 0 0,0-1 0 0 0,-1 0 0 0 0,1 0 0 0 0,0 0 0 0 0,2 2 0 0 0,0 2 0 0 0,-2-3 0 0 0,0 0 0 0 0,0-1 0 0 0,0 1 0 0 0,-1 0 0 0 0,1 0 0 0 0,-1 0 0 0 0,1 0 0 0 0,-1 0 0 0 0,0 0 0 0 0,1 3 0 0 0,-1-3 0 0 0,0 1 0 0 0,0-1 0 0 0,0 0 0 0 0,1 0 0 0 0,0 0 0 0 0,-1 1 0 0 0,2 2 0 0 0,0-1 0 0 0,-1 0 0 0 0,1 1 0 0 0,-1-1 0 0 0,0 0 0 0 0,0 7 0 0 0,0-6 0 0 0,-1-1 0 0 0,1 0 0 0 0,0 1 0 0 0,0-1 0 0 0,3 5 0 0 0,-3-7 0 0 0,-1-1 0 0 0,1 0 0 0 0,-1 1 0 0 0,1-1 0 0 0,-1 0 0 0 0,1 1 0 0 0,-1-1 0 0 0,0 0 0 0 0,1 1 0 0 0,-1-1 0 0 0,0 1 0 0 0,0-1 0 0 0,0 1 0 0 0,0-1 0 0 0,-1 0 0 0 0,1 1 0 0 0,0-1 0 0 0,-1 1 0 0 0,0 1 0 0 0,0 2 0 0 0,1-3 0 0 0,0 1 0 0 0,-1-1 0 0 0,2 0 0 0 0,-1 1 0 0 0,0-1 0 0 0,0 0 0 0 0,1 0 0 0 0,-1 1 0 0 0,1-1 0 0 0,0 0 0 0 0,0 0 0 0 0,-1 0 0 0 0,1 0 0 0 0,1 0 0 0 0,-1 0 0 0 0,0 0 0 0 0,2 2 0 0 0,11 21 0 0 0,-6-6 0 0 0,-5-11 0 0 0,0 0 0 0 0,0-1 0 0 0,1 1 0 0 0,6 8 0 0 0,12 32 0 0 0,-20-45 0 0 0,-1 1 0 0 0,0-1 0 0 0,0 0 0 0 0,0 1 0 0 0,0-1 0 0 0,-1 1 0 0 0,1 3 0 0 0,2 14 0 0 0,0-14 0 0 0,0 0 0 0 0,0-1 0 0 0,1 1 0 0 0,7 10 0 0 0,-9-15 0 0 0,2 9 0 0 0,-3-8 0 0 0,-1 0 0 0 0,1-1 0 0 0,0 1 0 0 0,0 0 0 0 0,1 0 0 0 0,-1 0 0 0 0,0-1 0 0 0,1 1 0 0 0,2 3 0 0 0,-2-3 0 0 0,4 10 0 0 0,-5-5 0 0 0,10 22 0 0 0,-6-17 0 0 0,10 41 0 0 0,-4-17 0 0 0,-4-25 0 0 0,-4-6 0 0 0,0 0 0 0 0,0 1 0 0 0,3 10 0 0 0,15 62 0 0 0,-18-68 0 0 0,0-1 0 0 0,10 20 0 0 0,5 15 0 0 0,-2 20 0 0 0,-15-62 0 0 0,0 1 0 0 0,0-1 0 0 0,1 1 0 0 0,-1-1 0 0 0,5 7 0 0 0,3 10 0 0 0,-1-1 0 0 0,1 4 0 0 0,-9-20 0 0 0,1 0 0 0 0,0 0 0 0 0,1 0 0 0 0,-1 0 0 0 0,0 0 0 0 0,3 3 0 0 0,7 13 0 0 0,0 15 0 0 0,52 131 0 0 0,1-19 0 0 0,-61-140 0 0 0,-1 0 0 0 0,-1 0 0 0 0,1 1 0 0 0,-1-1 0 0 0,1 11 0 0 0,-2-14 0 0 0,0 0 0 0 0,1 1 0 0 0,-1-1 0 0 0,1 0 0 0 0,0 0 0 0 0,0 0 0 0 0,3 5 0 0 0,2 11 0 0 0,12 45 0 0 0,-6-32 0 0 0,-9-27 0 0 0,-1 0 0 0 0,0 0 0 0 0,0 0 0 0 0,-1 0 0 0 0,1 0 0 0 0,-1 0 0 0 0,1 10 0 0 0,2 40 0 0 0,-4-51 0 0 0,0 0 0 0 0,1 0 0 0 0,0-1 0 0 0,0 1 0 0 0,0-1 0 0 0,0 1 0 0 0,2 4 0 0 0,-1-5 0 0 0,-1 1 0 0 0,1-1 0 0 0,-1 1 0 0 0,0 0 0 0 0,0-1 0 0 0,-1 1 0 0 0,1 5 0 0 0,0 3 0 0 0,1 0 0 0 0,0 0 0 0 0,1 0 0 0 0,0 0 0 0 0,5 11 0 0 0,4 17 0 0 0,-11-34 0 0 0,-1-5 0 0 0,0 1 0 0 0,1-1 0 0 0,-1 0 0 0 0,0 1 0 0 0,1-1 0 0 0,-1 1 0 0 0,1-1 0 0 0,0 0 0 0 0,0 3 0 0 0,0-4 0 0 0,-1 0 0 0 0,1 1 0 0 0,-1 0 0 0 0,1-1 0 0 0,-1 1 0 0 0,1-1 0 0 0,-1 1 0 0 0,0-1 0 0 0,0 1 0 0 0,1 0 0 0 0,-1-1 0 0 0,0 1 0 0 0,0 0 0 0 0,1-1 0 0 0,-1 1 0 0 0,0 0 0 0 0,0-1 0 0 0,0 1 0 0 0,0 0 0 0 0,0-1 0 0 0,0 1 0 0 0,0 0 0 0 0,0 0 0 0 0,-1 1 0 0 0,1 0 0 0 0,-1 5 0 0 0,0-5 0 0 0,1-1 0 0 0,0 1 0 0 0,0-1 0 0 0,0 1 0 0 0,0-1 0 0 0,0 1 0 0 0,0-1 0 0 0,1 0 0 0 0,-1 1 0 0 0,1-1 0 0 0,-1 1 0 0 0,1-1 0 0 0,-1 1 0 0 0,1-1 0 0 0,-1 0 0 0 0,1 0 0 0 0,1 3 0 0 0,2 7 0 0 0,-1 19 0 0 0,-2-27 0 0 0,-1 0 0 0 0,1 0 0 0 0,0 0 0 0 0,0 0 0 0 0,0 0 0 0 0,3 5 0 0 0,0-1 0 0 0,-1 0 0 0 0,0 0 0 0 0,2 8 0 0 0,-5-11 0 0 0,11 15 0 0 0,-9-18 0 0 0,-1 0 0 0 0,-1 1 0 0 0,1-1 0 0 0,0 0 0 0 0,0 0 0 0 0,0 1 0 0 0,-1-1 0 0 0,1 0 0 0 0,0 1 0 0 0,-1-1 0 0 0,1 1 0 0 0,-1 1 0 0 0,2 2 0 0 0,0-1 0 0 0,2 7 0 0 0,-4-10 0 0 0,-1 0 0 0 0,1 0 0 0 0,0 0 0 0 0,0 0 0 0 0,-1-1 0 0 0,1 1 0 0 0,0 0 0 0 0,0 0 0 0 0,0 0 0 0 0,0 0 0 0 0,0 0 0 0 0,0 0 0 0 0,1 0 0 0 0,-1 0 0 0 0,0 0 0 0 0,0 0 0 0 0,1 1 0 0 0,3 9 0 0 0,6 16 0 0 0,-5-17 0 0 0,-4-9 0 0 0,0 0 0 0 0,0 0 0 0 0,0 0 0 0 0,0 0 0 0 0,-1 0 0 0 0,1 0 0 0 0,0 0 0 0 0,0 0 0 0 0,-1 1 0 0 0,1-1 0 0 0,-1 0 0 0 0,1 1 0 0 0,-1-1 0 0 0,1 3 0 0 0,1 0 0 0 0,8 12 0 0 0,-10-12 0 0 0,0-1 0 0 0,15 31 0 0 0,-6-18 0 0 0,-7-12 0 0 0,1 0 0 0 0,-1 1 0 0 0,0-1 0 0 0,0 1 0 0 0,0-1 0 0 0,-1 1 0 0 0,2 8 0 0 0,-2-3 0 0 0,-2-9 0 0 0,1 1 0 0 0,0 0 0 0 0,1 0 0 0 0,-1-1 0 0 0,0 1 0 0 0,0 0 0 0 0,1-1 0 0 0,-1 1 0 0 0,1 0 0 0 0,-1-1 0 0 0,1 1 0 0 0,0 0 0 0 0,1 1 0 0 0,9 38 0 0 0,-5-31 0 0 0,-5-8 0 0 0,1 0 0 0 0,-1 0 0 0 0,1 0 0 0 0,-1 0 0 0 0,0 0 0 0 0,0 0 0 0 0,0 1 0 0 0,0-1 0 0 0,0 1 0 0 0,-1-1 0 0 0,1 3 0 0 0,0 0 0 0 0,5 14 0 0 0,-1-5 0 0 0,-2-6 0 0 0,1 0 0 0 0,-1 0 0 0 0,1-1 0 0 0,9 13 0 0 0,-3-1 0 0 0,6 24 0 0 0,-10-25 0 0 0,-3-15 0 0 0,-1 0 0 0 0,3 11 0 0 0,0 18 0 0 0,2-5 0 0 0,-7-21 0 0 0,5 9 0 0 0,-1-8 0 0 0,13 29 0 0 0,-12-24 0 0 0,2-5 0 0 0,-3-6 0 0 0,1 2 0 0 0,7 16 0 0 0,0 0 0 0 0,-9-14 0 0 0,0 0 0 0 0,0 0 0 0 0,0 1 0 0 0,3 9 0 0 0,5 11 0 0 0,-7-17 0 0 0,-1-11 0 0 0,7 8 0 0 0,-5 0 0 0 0,0-1 0 0 0,0 1 0 0 0,-1 0 0 0 0,6 8 0 0 0,-4-4 0 0 0,-4-7 0 0 0,-1-2 0 0 0,13 7 0 0 0,-9 1 0 0 0,7 13 0 0 0,-9-17 0 0 0,-1 0 0 0 0,13 13 0 0 0,-8-9 0 0 0,3-2 0 0 0,3 3 0 0 0,-11-6 0 0 0,0 0 0 0 0,22 26 0 0 0,-18-18 0 0 0,-3-6 0 0 0,2 2 0 0 0,-3-7 0 0 0,15 22 0 0 0,-12-13 0 0 0,1 0 0 0 0,-1-1 0 0 0,1 0 0 0 0,3 0 0 0 0,-3 1 0 0 0,-1 0 0 0 0,2 0 0 0 0,1-2 0 0 0,-1 1 0 0 0,13 15 0 0 0,-9-11 0 0 0,-11-9 0 0 0,12 14 0 0 0,-7-12 0 0 0,-3-4 0 0 0,0 0 0 0 0,0 0 0 0 0,0 1 0 0 0,0-1 0 0 0,-1 1 0 0 0,3 3 0 0 0,-3-2 0 0 0,1-3 0 0 0,11 10 0 0 0,-7-3 0 0 0,-6-6 0 0 0,1 0 0 0 0,0-1 0 0 0,0 1 1 0 0,0-1-1 0 0,0 1 0 0 0,0 0 0 0 0,0-1 0 0 0,1 0 0 0 0,-1 1 0 0 0,0-1 0 0 0,1 0 0 0 0,-1 0 0 0 0,1 1 1 0 0,-1-1-1 0 0,1 0 0 0 0,0-1 0 0 0,-1 1 0 0 0,1 0 0 0 0,0 0 0 0 0,2 0 0 0 0,1 1 9 0 0,-2 0 33 0 0,2 5-20 0 0,5-1 31 0 0,17 7 11 0 0,-24-11-56 0 0,15 2 37 0 0,-7-1-34 0 0,4-1-11 0 0,-3 5 0 0 0,-1-6 0 0 0,1-1 11 0 0,-8 0-1 0 0,1 0 0 0 0,-1-1 0 0 0,1 0 0 0 0,-1 0 0 0 0,1 0 0 0 0,6-4 0 0 0,2 0 33 0 0,12-3-20 0 0,2-6 42 0 0,-25 13-57 0 0,0 0-1 0 0,1-1 1 0 0,-1 1-1 0 0,0 0 1 0 0,0-1-1 0 0,0 0 1 0 0,3-3-1 0 0,2-1 5 0 0,3-3 36 0 0,12-29 119 0 0,-21 37-163 0 0,-1 0 1 0 0,1 0-1 0 0,0 0 1 0 0,-1 1-1 0 0,1-1 0 0 0,0 0 1 0 0,0 0-1 0 0,0 0 1 0 0,-1 1-1 0 0,1-1 1 0 0,0 0-1 0 0,0 1 0 0 0,0-1 1 0 0,2 0-1 0 0,-2 1 4 0 0,0-1-1 0 0,0 0 0 0 0,0 1 1 0 0,0-1-1 0 0,0 0 1 0 0,0 1-1 0 0,0-1 0 0 0,0 0 1 0 0,0 0-1 0 0,0 0 1 0 0,0 0-1 0 0,0-1 0 0 0,6-10 63 0 0,0 1-1 0 0,16-19 0 0 0,4-11-2 0 0,-23 36-67 0 0,0 0 0 0 0,1 1 0 0 0,0-1 0 0 0,9-5 0 0 0,-11 8 0 0 0,-1 0 0 0 0,0 0 0 0 0,0 0 0 0 0,-1 0 0 0 0,1 0 0 0 0,0 0 0 0 0,2-4 0 0 0,-3 4 0 0 0,0 0 0 0 0,0 0 0 0 0,1 0 0 0 0,-1 1 0 0 0,1-1 0 0 0,0 0 0 0 0,2-1 0 0 0,0 0 0 0 0,-1 0 0 0 0,1-1 0 0 0,-1 1 0 0 0,0-1 0 0 0,0 1 0 0 0,0-1 0 0 0,-1 0 0 0 0,1 0 0 0 0,-1 0 0 0 0,0 0 0 0 0,0 0 0 0 0,0-1 0 0 0,1-7 0 0 0,0 5 0 0 0,-1 0 0 0 0,1 0 0 0 0,0 0 0 0 0,1 0 0 0 0,6-8 0 0 0,-2 5 1 0 0,-3 4 1 0 0,0 0 0 0 0,-1 0 0 0 0,1-1 0 0 0,4-9 0 0 0,-6 14 40 0 0,-2 2-40 0 0,0 0 0 0 0,0 0 0 0 0,0-1 0 0 0,0 1 0 0 0,0 0-1 0 0,-1 0 1 0 0,1-1 0 0 0,0 1 0 0 0,0-1 0 0 0,0 1 0 0 0,-1-1 0 0 0,1 1-1 0 0,0-1 1 0 0,0 1 0 0 0,-1-1 0 0 0,1 0 0 0 0,-1 1 0 0 0,1-1-1 0 0,0 0 1 0 0,-1 0 0 0 0,1 1 0 0 0,-1-2 0 0 0,1 1-1 0 0,0 0 0 0 0,-1 0 1 0 0,1 0-1 0 0,-1 0 1 0 0,1 0-1 0 0,0 0 0 0 0,0 0 1 0 0,0 0-1 0 0,-1 1 0 0 0,1-1 1 0 0,0 0-1 0 0,0 1 0 0 0,0-1 1 0 0,0 0-1 0 0,0 1 0 0 0,0-1 1 0 0,0 1-1 0 0,0 0 0 0 0,1-1 1 0 0,-1 1-1 0 0,0 0 0 0 0,0 0 1 0 0,2 0-1 0 0,6-1-1 0 0,-8 0 0 0 0,5 2 0 0 0,30 42 64 0 0,-36-43-64 0 0,1 0 0 0 0,-1 0 0 0 0,0 1 0 0 0,0-1 0 0 0,0 0 0 0 0,1 0 0 0 0,-1 0 0 0 0,0 0 0 0 0,0 1 0 0 0,1-1 0 0 0,-1 0 0 0 0,0 0 0 0 0,0 0 0 0 0,0 0 0 0 0,1 0 0 0 0,-1 0 0 0 0,0 0 0 0 0,1 0 0 0 0,-1 0 0 0 0,0 0 0 0 0,0 0 0 0 0,1 0 0 0 0,-1 0 0 0 0,0 0 0 0 0,0 0 0 0 0,1 0 0 0 0,-1 0 0 0 0,0 0 0 0 0,0 0 0 0 0,1 0 0 0 0,-1 0 0 0 0,0 0 0 0 0,0 0 0 0 0,1-1 0 0 0,-1 1 0 0 0,0 0 0 0 0,0 0 0 0 0,0 0 0 0 0,1 0 0 0 0,-1-1 0 0 0,6-12 0 0 0,-4 5-5 0 0,6-20 36 0 0,-3 21-5 0 0,-4 7-26 0 0,-1 0 1 0 0,0 0 0 0 0,1 0 0 0 0,-1 1 0 0 0,0-1 0 0 0,1 0-1 0 0,-1 0 1 0 0,0 0 0 0 0,0 0 0 0 0,1 1 0 0 0,-1-1 0 0 0,0 0-1 0 0,0 0 1 0 0,1 1 0 0 0,-1-1 0 0 0,0 0 0 0 0,0 0 0 0 0,0 1-1 0 0,0-1 1 0 0,1 0 0 0 0,-1 1 0 0 0,0-1 0 0 0,0 0-1 0 0,0 0 1 0 0,0 1 0 0 0,0-1 0 0 0,0 1 0 0 0,1 0 20 0 0,0-8 0 0 0,5-32 1 0 0,-1 25 5 0 0,-5 14-26 0 0,0 0-1 0 0,0 0 0 0 0,1 0 1 0 0,-1 0-1 0 0,0 0 1 0 0,0 0-1 0 0,0-1 0 0 0,0 1 1 0 0,0 0-1 0 0,0 0 0 0 0,1 0 1 0 0,-1 0-1 0 0,0 0 0 0 0,0 0 1 0 0,0 0-1 0 0,0 0 0 0 0,1 0 1 0 0,-1 0-1 0 0,0-1 0 0 0,0 1 1 0 0,0 0-1 0 0,0 0 1 0 0,1 0-1 0 0,-1 0 0 0 0,0 0 1 0 0,0 0-1 0 0,0 0 0 0 0,0 0 1 0 0,1 0-1 0 0,-1 1 0 0 0,0-1 1 0 0,0 0-1 0 0,1 0 4 0 0,-1 0-1 0 0,1 1 1 0 0,-1-1-1 0 0,0 1 1 0 0,1-1-1 0 0,-1 1 1 0 0,0-1-1 0 0,1 0 1 0 0,-1 1 0 0 0,0-1-1 0 0,1 1 1 0 0,-1-1-1 0 0,0 1 1 0 0,0 0-1 0 0,0-1 1 0 0,0 1-1 0 0,0-1 1 0 0,1 2-1 0 0,1-19 23 0 0,1 0 0 0 0,0 1-1 0 0,2-1 1 0 0,6-15-1 0 0,5-11 16 0 0,-10 25-16 0 0,1 1-1 0 0,1 0 1 0 0,15-26-1 0 0,-17 34-24 0 0,-1 0 0 0 0,0 0 0 0 0,6-16 0 0 0,-2 5 0 0 0,-7 18 0 0 0,-1 0 0 0 0,0 0 0 0 0,0 0 0 0 0,0 0 0 0 0,0-1 0 0 0,0 1 0 0 0,0 0 0 0 0,-1-1 0 0 0,1 1 0 0 0,-1 0 0 0 0,0-1 0 0 0,1-2 0 0 0,-1-2 0 0 0,1 1 0 0 0,0-1 0 0 0,3-13 0 0 0,2-6 0 0 0,-4 18 0 0 0,0 1 0 0 0,0-1 0 0 0,1 1 0 0 0,0 0 0 0 0,6-10 0 0 0,7-18 0 0 0,-11 19 0 0 0,2 1 0 0 0,12-21 0 0 0,-12 20 0 0 0,1 0 0 0 0,8-33 0 0 0,-14 42 0 0 0,-2 5 0 0 0,1 0 0 0 0,0 0 0 0 0,0 0 0 0 0,0 0 0 0 0,0 0 0 0 0,0 0 0 0 0,0 0 0 0 0,2-3 0 0 0,-2 3 0 0 0,0 1 0 0 0,-1 0 0 0 0,1-1 0 0 0,-1 1 0 0 0,1-1 0 0 0,-1 1 0 0 0,0-1 0 0 0,1 1 0 0 0,-1-1 0 0 0,0-1 0 0 0,0 1 0 0 0,0 1 0 0 0,0-1 0 0 0,0 1 0 0 0,0 0 0 0 0,1-1 0 0 0,-1 1 0 0 0,1-1 0 0 0,-1 1 0 0 0,1 0 0 0 0,-1-1 0 0 0,1 1 0 0 0,0-1 0 0 0,3-3 5 0 0,-1 1 0 0 0,0-1 0 0 0,-1 0-1 0 0,1 0 1 0 0,-1 0 0 0 0,0 0 0 0 0,2-10 0 0 0,-2 8 1 0 0,0 1 0 0 0,1-1 1 0 0,5-10-1 0 0,-6 13-6 0 0,0 0 0 0 0,-1 0 0 0 0,0-1 0 0 0,1 1 0 0 0,-1 0 0 0 0,0-1 0 0 0,-1 1 0 0 0,1-8 0 0 0,-1 8 0 0 0,0-1 0 0 0,1 0 0 0 0,0 1 0 0 0,0-1 0 0 0,0 0 0 0 0,0 1 0 0 0,4-8 0 0 0,0 0 0 0 0,-4 11 0 0 0,-1-1 0 0 0,1 1 0 0 0,-1 0 0 0 0,1 0 0 0 0,-1 0 0 0 0,1 0 0 0 0,0 0 0 0 0,-1 0 0 0 0,1 0 0 0 0,0 0 0 0 0,0 0 0 0 0,1-1 0 0 0,-1 1 0 0 0,0 0 0 0 0,0 0 0 0 0,0 0 0 0 0,0 0 0 0 0,0 0 0 0 0,0 0 0 0 0,-1 0 0 0 0,1 0 0 0 0,0 0 0 0 0,-1 0 0 0 0,1-1 0 0 0,-1 1 0 0 0,0 0 0 0 0,1 0 0 0 0,0-3 0 0 0,5-11 0 0 0,4-1 0 0 0,-10 12 0 0 0,0 0 0 0 0,1-2 0 0 0,1-1 0 0 0,-1 0 0 0 0,0-9 0 0 0,-2 14 0 0 0,1 0 0 0 0,0 0 0 0 0,0 0 0 0 0,1 0 0 0 0,-1 0 0 0 0,0 0 0 0 0,1 0 0 0 0,-1 1 0 0 0,1-1 0 0 0,0-3 0 0 0,2-6 0 0 0,-3 4 0 0 0,1-1 0 0 0,0 1 0 0 0,4-11 0 0 0,-2 2 0 0 0,-2 13 0 0 0,0 0 0 0 0,1 0 0 0 0,-1 0 0 0 0,0 0 0 0 0,1 0 0 0 0,3-5 0 0 0,-3 6 0 0 0,-1 0 0 0 0,1 0 0 0 0,-1-1 0 0 0,0 1 0 0 0,1-1 0 0 0,-1 1 0 0 0,0-1 0 0 0,-1 1 0 0 0,1-1 0 0 0,0 1 0 0 0,-1-1 0 0 0,1-3 0 0 0,4-30 33 0 0,0 2-2 0 0,-5 27-31 0 0,1 0 0 0 0,0 0 0 0 0,0 0 0 0 0,1 1 0 0 0,2-8 0 0 0,3-10 0 0 0,5-15 0 0 0,-10 26 0 0 0,1 0 0 0 0,1 0 0 0 0,8-22 0 0 0,-11 31 0 0 0,14-38 0 0 0,-14 40 0 0 0,-1 1 0 0 0,1-1 0 0 0,-1 1 0 0 0,1 0 0 0 0,0-1 0 0 0,0 1 0 0 0,-1 0 0 0 0,3-3 0 0 0,3-6 0 0 0,5-24 0 0 0,-10 28 0 0 0,0 1 0 0 0,1-1 0 0 0,0 0 0 0 0,5-10 0 0 0,1-3 0 0 0,-6 9 0 0 0,-1 6 0 0 0,1-1 0 0 0,-1 0 0 0 0,1 1 0 0 0,0-1 0 0 0,0 1 0 0 0,3-6 0 0 0,-4 8 0 0 0,0 0 0 0 0,0 0 0 0 0,0 0 0 0 0,-1-1 0 0 0,1 1 0 0 0,0 0 0 0 0,-1-1 0 0 0,1 1 0 0 0,-1-4 0 0 0,4-14 0 0 0,0 0 0 0 0,-3 7 0 0 0,4 3 0 0 0,-3 6 0 0 0,0 0 0 0 0,-1 1 0 0 0,1-1 0 0 0,-1 0 0 0 0,0 0 0 0 0,-1 0 0 0 0,2-8 0 0 0,2-10 0 0 0,-4 18 0 0 0,2-11 0 0 0,3-2 0 0 0,-2 15 0 0 0,-1 0 0 0 0,2-14 0 0 0,6-14 0 0 0,-3 11 0 0 0,9-36 0 0 0,-16 53 0 0 0,1 1 0 0 0,-1-1 0 0 0,0 1 0 0 0,1-1 0 0 0,-1 1 0 0 0,1-1 0 0 0,-1 1 0 0 0,1-1 0 0 0,-1 1 0 0 0,1 0 0 0 0,2-3 0 0 0,-1-1 0 0 0,0-7 0 0 0,1 0 0 0 0,1 0 0 0 0,0 0 0 0 0,10-21 0 0 0,-12 30 0 0 0,0-1 0 0 0,0 0 0 0 0,0-1 0 0 0,2-7 0 0 0,1-1 0 0 0,-4 11 0 0 0,0 0 0 0 0,0 0 0 0 0,-1 0 0 0 0,1 0 0 0 0,-1 0 0 0 0,1 0 0 0 0,0-4 0 0 0,4-22 0 0 0,16-34 0 0 0,-16 50 0 0 0,0-3 0 0 0,-6 15 0 0 0,1-1 0 0 0,0 1 0 0 0,0 0 0 0 0,0 0 0 0 0,0-1 0 0 0,0 1 0 0 0,0 0 0 0 0,0-1 0 0 0,0 1 0 0 0,0 0 0 0 0,0 0 0 0 0,0-1 0 0 0,1 1 0 0 0,-1 0 0 0 0,0-1 0 0 0,0 1 0 0 0,0 0 0 0 0,0 0 0 0 0,0-1 0 0 0,0 1 0 0 0,1 0 0 0 0,-1 0 0 0 0,0-1 0 0 0,0 1 0 0 0,1 0 0 0 0,1-4 0 0 0,-1-10 0 0 0,-1 11 0 0 0,1-1 0 0 0,9-12 0 0 0,1-10 0 0 0,-7 17 0 0 0,2-3 0 0 0,0 2 0 0 0,-1 0 0 0 0,7-27 0 0 0,-10 34 0 0 0,4-28 0 0 0,-6 26 0 0 0,0 5 0 0 0,12-22 0 0 0,-6 11 0 0 0,-6 10 0 0 0,3-11 0 0 0,-2 2 0 0 0,0 0 0 0 0,5-13 0 0 0,-2 14 0 0 0,0 2 0 0 0,-3-4 0 0 0,0 0 0 0 0,9-32 0 0 0,-9 35 11 0 0,-1 5 31 0 0,3-4-31 0 0,2-11-11 0 0,-5 17 0 0 0,1 1 0 0 0,-1-1 0 0 0,0 1 0 0 0,0-1 0 0 0,0 1 0 0 0,0-1 0 0 0,0 0 0 0 0,1 1 0 0 0,-1-1 0 0 0,0 1 0 0 0,0-1 0 0 0,-1 0 0 0 0,1 1 0 0 0,0-1 0 0 0,0 0 0 0 0,0 1 0 0 0,-1-2 0 0 0,-2-10 0 0 0,6 1 0 0 0,-1 2 0 0 0,-2 8 0 0 0,0 0 0 0 0,0 1 0 0 0,1-1 0 0 0,-1 0 0 0 0,0 1 0 0 0,0-1 0 0 0,0 0 0 0 0,0 1 0 0 0,1-1 0 0 0,-1 1 0 0 0,0-1 0 0 0,1 0 0 0 0,-1 1 0 0 0,0-1 0 0 0,1 1 0 0 0,-1-1 0 0 0,1 1 0 0 0,-1-1 0 0 0,1 1 0 0 0,0-1 0 0 0,4-17 0 0 0,-1-6 0 0 0,-2 20 0 0 0,-1 4 0 0 0,0-1 0 0 0,-1 0 0 0 0,1 0 0 0 0,0 1 0 0 0,-1-1 0 0 0,1 0 0 0 0,-1 0 0 0 0,1 0 0 0 0,-1 0 0 0 0,0 0 0 0 0,1 0 0 0 0,-1 1 0 0 0,0-1 0 0 0,1 0 0 0 0,-1 0 0 0 0,0-2 0 0 0,2-7 0 0 0,-1-7 0 0 0,-1 16 0 0 0,0 0 0 0 0,0 0 0 0 0,0 0 0 0 0,1 0 0 0 0,-1 0 0 0 0,0 0 0 0 0,1 0 0 0 0,-1 0 0 0 0,1 0 0 0 0,-1 0 0 0 0,1 0 0 0 0,0 0 0 0 0,-1 0 0 0 0,1 0 0 0 0,1-1 0 0 0,7-14 11 0 0,-7 6 45 0 0,-2 4-59 0 0,9-11 78 0 0,-4 0-22 0 0,-4 9-53 0 0,0 4 0 0 0,3-10 64 0 0,-2 9 20 0 0,-1 4-82 0 0,-1 0 0 0 0,1 0 0 0 0,-1-1 0 0 0,1 1 0 0 0,-1 0-1 0 0,1 0 1 0 0,-1-1 0 0 0,0 1 0 0 0,0 0 0 0 0,0 0 0 0 0,1-1 0 0 0,-1 1-1 0 0,-1 0 1 0 0,1-3 0 0 0,0 1-65 0 0,0 0-3 0 0,0-2-2907 0 0,0-3 1435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8:59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3680 0 0,'0'0'17206'0'0,"-1"2"-16918"0"0,-25 48 275 0 0,20-34-659 0 0,5-13 131 0 0,-1 0 1 0 0,1 1 0 0 0,0 0 0 0 0,0-1 0 0 0,0 1 0 0 0,0 0-1 0 0,0 7 1 0 0,1 193 672 0 0,0-202-829 0 0,0 1 0 0 0,1-1 0 0 0,-1 1 0 0 0,0-1 0 0 0,1 0 0 0 0,0 0 0 0 0,-1 1 0 0 0,1-1 0 0 0,0 0 0 0 0,0 0 0 0 0,2 3 0 0 0,-2-3-976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0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123 285 8288 0 0,'0'0'9135'0'0,"1"3"-8641"0"0,13 22 1082 0 0,-14-23-1367 0 0,2-1-8 0 0,-1 0-152 0 0,-1 0 0 0 0,1 0-1 0 0,0-1 1 0 0,-1 1 0 0 0,1 0-1 0 0,0-1 1 0 0,0 1 0 0 0,-1 0-1 0 0,1-1 1 0 0,0 1 0 0 0,1 0-1 0 0,37-11 456 0 0,-35 9-469 0 0,0-1-1 0 0,-1 0 0 0 0,1 0 0 0 0,0 0 0 0 0,-1 0 1 0 0,1-1-1 0 0,-1 0 0 0 0,0 1 0 0 0,0-1 1 0 0,4-5-1 0 0,-2 3 60 0 0,0-2-25 0 0,0 0-1 0 0,-1 0 1 0 0,0 0-1 0 0,0-1 1 0 0,5-13-1 0 0,-4 8 2 0 0,-3 8-41 0 0,0 0 0 0 0,-1-1 0 0 0,0 0 0 0 0,0 1 0 0 0,0-1-1 0 0,0 0 1 0 0,-1 1 0 0 0,-1-10 0 0 0,-1-3 36 0 0,-5-23 0 0 0,6 37-53 0 0,0 0 0 0 0,-1 0 0 0 0,0 1 0 0 0,1-1 0 0 0,-1 0 0 0 0,-1 0 0 0 0,1 1 0 0 0,0-1 0 0 0,-1 1 0 0 0,-3-3 0 0 0,0-1 56 0 0,0 2-1 0 0,-1-1 1 0 0,-13-8-1 0 0,14 11-47 0 0,0 0-1 0 0,0 1 1 0 0,0 0-1 0 0,-1 0 1 0 0,1 1-1 0 0,-1 0 1 0 0,0 0-1 0 0,1 0 1 0 0,-1 1-1 0 0,0 0 1 0 0,-7 1-1 0 0,-1-1 17 0 0,9 0-22 0 0,1 1 0 0 0,0 0 0 0 0,0-1 0 0 0,-1 2 0 0 0,1-1 0 0 0,-5 3 0 0 0,8-3-45 0 0,-1 0 1 0 0,1 0-1 0 0,-1 0 0 0 0,1 0 0 0 0,0 0 1 0 0,-1 1-1 0 0,1 0 0 0 0,0-1 0 0 0,0 1 1 0 0,0 0-1 0 0,0 0 0 0 0,1 0 0 0 0,-4 4 1 0 0,-2 5-312 0 0,6-8 251 0 0,-1-1 1 0 0,1 0-1 0 0,0 0 1 0 0,0 1 0 0 0,0-1-1 0 0,0 1 1 0 0,-1 2-1 0 0,-4 19-409 0 0,4-17 86 0 0,0 0 1 0 0,1 1-1 0 0,-1-1 0 0 0,1 14 0 0 0,1-5-1281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0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15344 0 0,'0'0'3879'0'0,"2"-1"-3699"0"0,5-4-1087 0 0,-1 2-3509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6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1 6768 0 0,'0'0'4826'0'0,"1"1"-4292"0"0,0 0-461 0 0,-1 0 0 0 0,1 0-1 0 0,-1 0 1 0 0,1 0 0 0 0,-1 0 0 0 0,1 1 0 0 0,-1-1 0 0 0,0 0 0 0 0,0 0 0 0 0,1 0 0 0 0,-1 0 0 0 0,0 1 0 0 0,0-1 0 0 0,0 0 0 0 0,0 0 0 0 0,0 0 0 0 0,-1 0-1 0 0,1 1 1 0 0,0-1 0 0 0,0 0 0 0 0,-1 0 0 0 0,1 0 0 0 0,-1 0 0 0 0,1 0 0 0 0,-1 0 0 0 0,-1 2 0 0 0,1-2 2 0 0,0 0 1 0 0,0 1-1 0 0,0-1 1 0 0,0 0 0 0 0,1 1-1 0 0,-1-1 1 0 0,0 1-1 0 0,1-1 1 0 0,-1 1-1 0 0,1 0 1 0 0,-1-1-1 0 0,1 1 1 0 0,-1 2-1 0 0,1-2-40 0 0,0 0-1 0 0,-1 0 0 0 0,1 0 1 0 0,-1 0-1 0 0,1-1 0 0 0,-1 1 1 0 0,0 0-1 0 0,-1 2 1 0 0,-9 19 222 0 0,9-19-233 0 0,1 0-1 0 0,-1-1 1 0 0,0 1 0 0 0,0-1 0 0 0,-1 1 0 0 0,1-1 0 0 0,-5 6 0 0 0,5-7-7 0 0,1 0 1 0 0,-1 0-1 0 0,0 0 1 0 0,1 0-1 0 0,0 0 1 0 0,0 0-1 0 0,0 1 1 0 0,0-1 0 0 0,-1 4-1 0 0,-15 31 49 0 0,10-23-139 0 0,8-9 79 0 0,0 0-76 0 0,0-5 16 0 0,46 0-771 0 0,-23 0 617 0 0,-22 0 127 0 0,1 0 14 0 0,16 1-18 0 0,-8 0 16 0 0,-1-1 1 0 0,17-1-1 0 0,-13 1 5 0 0,-1 6-4 0 0,-12-5 65 0 0,2 0-11 0 0,0 0-1 0 0,0 1 0 0 0,-1 0 1 0 0,1 0-1 0 0,0 0 0 0 0,-1 0 1 0 0,1 0-1 0 0,-1 0 1 0 0,0 0-1 0 0,3 4 0 0 0,-3-4 10 0 0,0-1 1 0 0,0 1-1 0 0,-1 0 0 0 0,1 1 0 0 0,-1-1 1 0 0,1 0-1 0 0,-1 0 0 0 0,1 1 0 0 0,0 2 0 0 0,2 5 40 0 0,-2-7-31 0 0,5 11 3 0 0,-6 20-7 0 0,0-7 75 0 0,-1-12 10 0 0,-1 22 239 0 0,1-37-305 0 0,0 1 0 0 0,0-1 0 0 0,0 1 0 0 0,0-1 0 0 0,-1 1 0 0 0,1-1 0 0 0,0 1 0 0 0,0-1 0 0 0,0 1 0 0 0,0-1 0 0 0,0 0 0 0 0,-1 1 0 0 0,1-1 0 0 0,0 1 0 0 0,0-1 0 0 0,-1 0 0 0 0,1 1 0 0 0,-1 0 0 0 0,-1 2 65 0 0,-2 9 163 0 0,4-10 13 0 0,-2-1 52 0 0,-13 14 207 0 0,13-13-435 0 0,0 1-1 0 0,0-1 1 0 0,0 0 0 0 0,0 0-1 0 0,0 0 1 0 0,-1 0 0 0 0,1-1-1 0 0,-1 1 1 0 0,-4 2-1 0 0,-40 23 1105 0 0,34-21-1047 0 0,8-4-88 0 0,0 0 0 0 0,0 0 0 0 0,0 0 0 0 0,0-1 0 0 0,0 1 0 0 0,0-1 0 0 0,0 0 0 0 0,-7 0 0 0 0,-67 3 163 0 0,78-5-233 0 0,-1 1 1 0 0,1 0-1 0 0,-1-1 1 0 0,1 1 0 0 0,-1-1-1 0 0,1 0 1 0 0,-1 1-1 0 0,1-1 1 0 0,0 0-1 0 0,-1 0 1 0 0,1 0-1 0 0,0 0 1 0 0,-1 0 0 0 0,1 0-1 0 0,0 0 1 0 0,-1-3-1 0 0,-5-3-109 0 0,6 7 98 0 0,1-1 0 0 0,-1 1 0 0 0,1 0 0 0 0,-1-1 0 0 0,1 1 0 0 0,0-1 0 0 0,-1 1 0 0 0,1-1 0 0 0,0 1 0 0 0,0 0 0 0 0,-1-1 0 0 0,1 1 0 0 0,0-1 0 0 0,0 0 0 0 0,0 1 0 0 0,-1-1 0 0 0,1 1 0 0 0,0-1 0 0 0,0 1 0 0 0,0-1 0 0 0,0 1 0 0 0,0-2 0 0 0,0 1-102 0 0,0-1-544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1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11 4608 0 0,'0'0'353'0'0,"-1"-2"338"0"0,-10-6 7995 0 0,-20 8-35 0 0,29 2-8321 0 0,-4 6-65 0 0,1-1-165 0 0,0 0 0 0 0,0 0 0 0 0,1 1 0 0 0,0 0 0 0 0,0 0-1 0 0,-3 9 1 0 0,5-11-92 0 0,0 1-5 0 0,0 0 0 0 0,0 0 0 0 0,1 1 0 0 0,-1 13 0 0 0,-4 63 50 0 0,6-71-42 0 0,-1-5-29 0 0,1 0-1 0 0,1 1 1 0 0,-1-1 0 0 0,1 0 0 0 0,4 14 0 0 0,1-3-31 0 0,-6-15 34 0 0,1-1-1 0 0,0 0 1 0 0,0 1 0 0 0,0-1 0 0 0,1 0 0 0 0,-1 0 0 0 0,1 0 0 0 0,-1 0 0 0 0,1 0 0 0 0,0 0-1 0 0,0-1 1 0 0,3 4 0 0 0,10 12-215 0 0,-14-16 124 0 0,2-2 20 0 0,1 0 77 0 0,34-3-97 0 0,-36 3 102 0 0,1-1-1 0 0,-1 1 0 0 0,0-1 0 0 0,0 0 1 0 0,1 1-1 0 0,-1-1 0 0 0,0 0 1 0 0,0 0-1 0 0,0-1 0 0 0,0 1 0 0 0,0 0 1 0 0,0-1-1 0 0,-1 1 0 0 0,3-3 0 0 0,18-21 5 0 0,-16 18 0 0 0,1 0 0 0 0,-1-1 0 0 0,-1 1 0 0 0,1-1 0 0 0,7-16 0 0 0,-12 17 12 0 0,-1 5 15 0 0,-12 3-339 0 0,2 2-338 0 0,0 0 1 0 0,-13 5-1 0 0,12-4-1573 0 0,2-3-4723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1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0 8288 0 0,'-8'5'13565'0'0,"-1"5"-10783"0"0,-5 12-4341 0 0,14-21 2093 0 0,-6 9-532 0 0,1 1 0 0 0,1 0 1 0 0,0-1-1 0 0,1 1 0 0 0,-3 16 0 0 0,1-11 19 0 0,4-14-14 0 0,0 1 1 0 0,1-1-1 0 0,-1 1 0 0 0,0-1 1 0 0,1 1-1 0 0,0 0 1 0 0,0 2-1 0 0,0 27-68 0 0,1-17-20 0 0,-1-14 75 0 0,0 0-1 0 0,0 1 1 0 0,1-1 0 0 0,-1 1 0 0 0,1-1 0 0 0,-1 0 0 0 0,1 1 0 0 0,0-1 0 0 0,-1 0 0 0 0,1 0-1 0 0,2 3 1 0 0,-3-4 2 0 0,0 0 0 0 0,0 0-1 0 0,0 0 1 0 0,0 1 0 0 0,1-1-1 0 0,-1 0 1 0 0,0 0 0 0 0,0 0-1 0 0,0 1 1 0 0,0-1-1 0 0,0 0 1 0 0,0 0 0 0 0,0 0-1 0 0,0 1 1 0 0,0-1 0 0 0,0 0-1 0 0,0 0 1 0 0,0 1 0 0 0,0-1-1 0 0,0 0 1 0 0,0 0 0 0 0,0 0-1 0 0,0 1 1 0 0,0-1 0 0 0,0 0-1 0 0,0 0 1 0 0,0 1 0 0 0,0-1-1 0 0,0 0 1 0 0,-1 1 0 0 0,4-1-58 0 0,25 7 50 0 0,-13-7 12 0 0,-11-3 0 0 0,-4 1 0 0 0,14-11-178 0 0,19-25 0 0 0,-9 10-310 0 0,-16 17-817 0 0,3-2-402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1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10592 0 0,'0'0'818'0'0,"-11"6"3421"0"0,-1 41 307 0 0,11-39-3798 0 0,0-5-545 0 0,1 0 0 0 0,0 0-1 0 0,0 0 1 0 0,0-1-1 0 0,0 1 1 0 0,0 0 0 0 0,1 0-1 0 0,0 4 1 0 0,3 15 457 0 0,-1 115 903 0 0,3 6-1410 0 0,-6-131-229 0 0,0 5-533 0 0,0-1 1 0 0,1 1-1 0 0,5 23 1 0 0,3-10-794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7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47 8808 0 0,'0'0'8591'0'0,"-11"15"-7537"0"0,11-15-1042 0 0,0 1-1 0 0,0-1 1 0 0,-1 0 0 0 0,1 0 0 0 0,0 0-1 0 0,0 1 1 0 0,0-1 0 0 0,-1 0 0 0 0,1 0-1 0 0,0 0 1 0 0,0 0 0 0 0,0 1 0 0 0,-1-1-1 0 0,1 0 1 0 0,0 0 0 0 0,0 0 0 0 0,-1 0-1 0 0,1 0 1 0 0,0 0 0 0 0,0 0 0 0 0,-1 0-1 0 0,1 0 1 0 0,0 0 0 0 0,-1 0 0 0 0,1 0-1 0 0,0 0 1 0 0,0 0 0 0 0,-1 0 0 0 0,1 0-1 0 0,0 0 1 0 0,0 0 0 0 0,-1 0 0 0 0,1 0-1 0 0,0 0 1 0 0,0 0 0 0 0,-1-1 0 0 0,1 1-1 0 0,0 0 1 0 0,0 0 0 0 0,-1 0 0 0 0,1 0-1 0 0,0-1 1 0 0,0 1 0 0 0,0 0 0 0 0,0 0-1 0 0,-1 0 1 0 0,1-1 0 0 0,0 1 0 0 0,0 0-1 0 0,0 0 1 0 0,0-1 0 0 0,0 1-1 0 0,-1-1 1 0 0,-2-15 164 0 0,3 15-40 0 0,1 0-82 0 0,2-3-33 0 0,-3 3-17 0 0,1-1 0 0 0,0 1 0 0 0,1-1-1 0 0,-1 1 1 0 0,0 0 0 0 0,0-1 0 0 0,1 1 0 0 0,-1 0 0 0 0,1 0 0 0 0,-1 0-1 0 0,1 0 1 0 0,2-2 0 0 0,-1 2-1 0 0,3-2-3 0 0,4 6 0 0 0,-9-2 8 0 0,0-1 0 0 0,0 1 0 0 0,0-1 0 0 0,-1 1 0 0 0,1-1 0 0 0,0 1 0 0 0,0-1 0 0 0,0 1 0 0 0,-1 0 0 0 0,1-1-1 0 0,0 1 1 0 0,-1 0 0 0 0,1-1 0 0 0,0 1 0 0 0,-1 0 0 0 0,1 0 0 0 0,-1 0 0 0 0,1 0 0 0 0,-1 0 0 0 0,0 0 0 0 0,1 0 0 0 0,-1 0-1 0 0,0 0 1 0 0,0 0 0 0 0,1-1 0 0 0,-1 1 0 0 0,0 0 0 0 0,0 0 0 0 0,0 0 0 0 0,0 0 0 0 0,-1 2 0 0 0,1-1 3 0 0,0 0-6 0 0,1 0 0 0 0,-2 0 1 0 0,1 0-1 0 0,0 0 0 0 0,0-1 1 0 0,0 1-1 0 0,-1 0 0 0 0,1 0 0 0 0,-1 0 1 0 0,0 0-1 0 0,-1 2 0 0 0,-3 4 59 0 0,-3 0 0 0 0,7-6 11 0 0,-1-3 42 0 0,-2-1-99 0 0,1 1 31 0 0,1 0 0 0 0,0 0 0 0 0,-1 0 0 0 0,1-1 0 0 0,0 1 0 0 0,0 0 0 0 0,0-1 0 0 0,0 0 0 0 0,0 1 0 0 0,1-1 0 0 0,-1 0-1 0 0,0 0 1 0 0,1 0 0 0 0,-2-2 0 0 0,-5-22 279 0 0,4 15-258 0 0,3 9 20 0 0,1 1-10 0 0,2-3-64 0 0,9 0-16 0 0,14 0 0 0 0,-14 4 0 0 0,-10 0 0 0 0,0-1 0 0 0,0 1 0 0 0,0 1 0 0 0,0-1 0 0 0,0 0 0 0 0,0 0 0 0 0,0 0 0 0 0,0 0 0 0 0,-1 1 0 0 0,1-1 0 0 0,0 0 0 0 0,0 1 0 0 0,0-1 0 0 0,0 1 0 0 0,-1-1 0 0 0,1 1 0 0 0,0-1 0 0 0,1 2 0 0 0,1 0 0 0 0,7 4 0 0 0,-3 3 11 0 0,-6-5 3 0 0,0 0-1 0 0,0 1 1 0 0,-1-1-1 0 0,1 0 1 0 0,-1 0-1 0 0,0 1 1 0 0,0 4-1 0 0,0-1 7 0 0,-1 2 33 0 0,-4 2 43 0 0,1-11-86 0 0,3-1 2 0 0,-1 2-1 0 0,0-1 0 0 0,0 0 0 0 0,0 0 0 0 0,0-1 0 0 0,0 1 0 0 0,0 0 0 0 0,-1-1 0 0 0,1 1 0 0 0,0-1 0 0 0,0 1 0 0 0,-1-1 0 0 0,1 0 0 0 0,0 0 0 0 0,0 0 0 0 0,-1-1 0 0 0,1 1 0 0 0,0 0 0 0 0,0-1 0 0 0,-1 1 0 0 0,1-1 0 0 0,0 0 0 0 0,0 0 0 0 0,0 0 0 0 0,0 0 0 0 0,0 0 0 0 0,0 0 0 0 0,0-1 0 0 0,1 1 0 0 0,-1-1 0 0 0,-2-1 0 0 0,0 0 16 0 0,-2-1-9 0 0,3-11 44 0 0,4 12-34 0 0,0 0-1 0 0,-1 0 1 0 0,1 0 0 0 0,0 0 0 0 0,0 1 0 0 0,0-1 0 0 0,1 0 0 0 0,-1 0 0 0 0,1 1 0 0 0,0-1 0 0 0,2-3-1 0 0,12-11-1233 0 0,0 3-4554 0 0,-6 8-965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9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3224 0 0,'0'0'7050'0'0,"3"0"-4811"0"0,7 0 477 0 0,5-1 2138 0 0,-5 2-5270 0 0,21-3 1276 0 0,-9 0-466 0 0,-15 3-320 0 0,-1-1-1 0 0,1-1 1 0 0,0 1 0 0 0,-1-1 0 0 0,1-1 0 0 0,-1 1 0 0 0,8-3-1 0 0,-6 2 22 0 0,-5 3-87 0 0,16-6 28 0 0,11-5 17 0 0,-23 3-133 0 0,-6 5-330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09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6448 0 0,'0'0'10054'0'0,"-1"2"-9041"0"0,-1 3-631 0 0,1-1 0 0 0,0 1 0 0 0,0 0-1 0 0,0 0 1 0 0,0 0 0 0 0,1 0 0 0 0,0 7-1 0 0,1 1-117 0 0,5 24 0 0 0,-5-19-216 0 0,-1 3 14 0 0,0 0-519 0 0,0-20 57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0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0 9760 0 0,'0'0'882'0'0,"0"2"-726"0"0,0 3 126 0 0,0 1 1 0 0,1-1-1 0 0,0 0 0 0 0,0 0 0 0 0,1 0 0 0 0,3 10 0 0 0,-4-15-171 0 0,-1 1 0 0 0,0 0 1 0 0,1-1-1 0 0,-1 1 0 0 0,0-1 0 0 0,0 1 0 0 0,0 0 1 0 0,0-1-1 0 0,1 1 0 0 0,-1-1 0 0 0,0 1 0 0 0,0 0 1 0 0,0-1-1 0 0,0 1 0 0 0,-1 1 0 0 0,1 2 221 0 0,2 6 187 0 0,0-2-27 0 0,0 0 0 0 0,0 1-1 0 0,6 13 1 0 0,-6-17-361 0 0,0 0 0 0 0,0 0 1 0 0,-1 0-1 0 0,0 1 0 0 0,1 5 0 0 0,2 7 150 0 0,-3-7-166 0 0,-1 1-57 0 0,0-9-154 0 0,6 13-5318 0 0</inkml:trace>
  <inkml:trace contextRef="#ctx0" brushRef="#br0" timeOffset="1">0 347 7832 0 0,'2'1'5625'0'0,"0"1"-5195"0"0,1 0 0 0 0,-1-1 0 0 0,1 0 0 0 0,0 1 0 0 0,0-1 0 0 0,-1 0 0 0 0,1 0 0 0 0,0 0 0 0 0,0-1 0 0 0,0 1 0 0 0,0-1 0 0 0,0 1 0 0 0,0-1 0 0 0,0 0 0 0 0,0 0 0 0 0,0-1 0 0 0,5 0 0 0 0,10-2 1038 0 0,30-8-1 0 0,-35 7-1628 0 0,-2 1 286 0 0,22-11 0 0 0,-24 10-125 0 0,1 0 1 0 0,14-4-1 0 0,-11 4-721 0 0,1 0-1 0 0,17-7 1 0 0,-20 7-1274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0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12840 0 0,'2'0'588'0'0,"35"-8"216"0"0,21-6 3021 0 0,-24-5-891 0 0,-29 15-2577 0 0,0 0 0 0 0,0 1-1 0 0,1 0 1 0 0,0 0 0 0 0,-1 0 0 0 0,1 1 0 0 0,0 0 0 0 0,0 0-1 0 0,10-1 1 0 0,-14 3 3 0 0,-1 1-355 0 0,0 1-1 0 0,-1 0 0 0 0,1-1 1 0 0,0 1-1 0 0,-1 0 1 0 0,0 0-1 0 0,1-1 0 0 0,-1 1 1 0 0,0 0-1 0 0,0 0 0 0 0,0 0 1 0 0,0 0-1 0 0,0-1 1 0 0,-1 4-1 0 0,1 0-20 0 0,0 3-112 0 0,-1 0 1 0 0,0 0-1 0 0,-1 0 1 0 0,1 0-1 0 0,-1 0 1 0 0,-6 12 0 0 0,7-18-176 0 0,0 2-657 0 0,-1-1 884 0 0,1-2 52 0 0,0 0-1 0 0,1 0 1 0 0,-1 0 0 0 0,0 0 0 0 0,1 1 0 0 0,-1-1-1 0 0,1 0 1 0 0,0 0 0 0 0,-1 0 0 0 0,1 1 0 0 0,-1 2-1 0 0,2-2 78 0 0,0 0-1 0 0,0 0 0 0 0,0 0 1 0 0,1 0-1 0 0,-1 0 0 0 0,0 0 1 0 0,1 0-1 0 0,-1-1 1 0 0,1 1-1 0 0,2 2 0 0 0,-3-3-36 0 0,0-1-1 0 0,1 1 1 0 0,-1 0-1 0 0,0-1 1 0 0,1 1-1 0 0,-1-1 1 0 0,0 1-1 0 0,1-1 1 0 0,-1 0-1 0 0,1 0 1 0 0,-1 0-1 0 0,1 1 1 0 0,-1-1-1 0 0,1 0 1 0 0,-1-1-1 0 0,0 1 1 0 0,1 0-1 0 0,-1 0 1 0 0,1-1-1 0 0,-1 1 1 0 0,0-1-1 0 0,1 1 1 0 0,2-2-1 0 0,4-2 118 0 0,1-1 0 0 0,12-9-1 0 0,-11 8-94 0 0,-1 0-460 0 0,-1-1 0 0 0,0 1-1 0 0,-1-1 1 0 0,10-10-1 0 0,-7 4-777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1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0 176 10136 0 0,'2'0'6256'0'0,"27"-4"-2109"0"0,-27 4-4024 0 0,-1-1 0 0 0,0 1 0 0 0,0 0 0 0 0,0-1 0 0 0,0 1 0 0 0,0-1 0 0 0,0 1 0 0 0,0-1 0 0 0,0 0 0 0 0,0 1 0 0 0,0-1-1 0 0,0 0 1 0 0,-1 0 0 0 0,1 0 0 0 0,0 1 0 0 0,0-1 0 0 0,-1 0 0 0 0,2-2 0 0 0,1-1 143 0 0,31-15 1025 0 0,-24 14-1118 0 0,3-1-68 0 0,-10 5-88 0 0,0 0 1 0 0,0-1-1 0 0,0 1 0 0 0,0-1 1 0 0,0 0-1 0 0,3-2 0 0 0,-1-1-276 0 0,0 1 0 0 0,0 0 1 0 0,0 0-1 0 0,1 0 0 0 0,9-4 0 0 0,-12 6-1394 0 0,0-6-69 0 0</inkml:trace>
  <inkml:trace contextRef="#ctx0" brushRef="#br0" timeOffset="0.99">87 1 6912 0 0,'0'0'12534'0'0,"0"2"-11711"0"0,4 16-345 0 0,-2-1 1 0 0,0 1 0 0 0,-1 0-1 0 0,-1 19 1 0 0,-6 65-206 0 0,6-88-280 0 0,0-8-84 0 0,-1 0 0 0 0,1 0 0 0 0,1 0 0 0 0,-1-1 1 0 0,1 1-1 0 0,0 0 0 0 0,0-1 0 0 0,0 1 0 0 0,1 0 0 0 0,3 7 1 0 0,-4-11-354 0 0,3 0-842 0 0,-3-2 1241 0 0,-1 0 1 0 0,0 0-1 0 0,0 1 0 0 0,0-1 0 0 0,1 0 0 0 0,-1 0 0 0 0,0 0 1 0 0,0 0-1 0 0,1 0 0 0 0,-1 0 0 0 0,0 1 0 0 0,0-1 0 0 0,1 0 1 0 0,-1 0-1 0 0,0 0 0 0 0,0 0 0 0 0,1 0 0 0 0,-1 0 0 0 0,0 0 1 0 0,0 0-1 0 0,1 0 0 0 0,-1 0 0 0 0,0 0 0 0 0,0 0 0 0 0,1 0 0 0 0,-1 0 1 0 0,0-1-1 0 0,0 1 0 0 0,1 0 0 0 0,9-3-850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1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6 5528 0 0,'-21'-6'13573'0'0,"20"9"-12743"0"0,-4 15 125 0 0,-6 27 541 0 0,5-14-628 0 0,5-25-838 0 0,-1-1 1 0 0,1 1 0 0 0,1-1 0 0 0,-1 1-1 0 0,1 0 1 0 0,0 0 0 0 0,1 10-1 0 0,2 10 41 0 0,-2-19 5 0 0,0 0 1 0 0,0 0-1 0 0,0 0 0 0 0,1 0 1 0 0,0 0-1 0 0,4 9 1 0 0,-4-11-81 0 0,15 24-271 0 0,-15-27 258 0 0,-1-1 0 0 0,1 1 0 0 0,-1-1 0 0 0,1 1 0 0 0,-1-1-1 0 0,1 0 1 0 0,0 1 0 0 0,0-1 0 0 0,0 0 0 0 0,-1 0 0 0 0,1-1 0 0 0,0 1 0 0 0,3 1 0 0 0,-2-3 57 0 0,1 1-1 0 0,-1-1 1 0 0,0 1-1 0 0,0-1 0 0 0,0 0 1 0 0,0 0-1 0 0,0 0 1 0 0,0-1-1 0 0,-1 1 1 0 0,1-1-1 0 0,0 0 0 0 0,-1 1 1 0 0,4-4-1 0 0,1-2-3 0 0,-1 0 0 0 0,0 0-1 0 0,0-1 1 0 0,0 0-1 0 0,-1 0 1 0 0,6-13 0 0 0,-9 15-27 0 0,4-7 24 0 0,0 0-1 0 0,4-16 1 0 0,-9 26-29 0 0,0 0 0 0 0,0-1 0 0 0,-1 1 0 0 0,1-1 1 0 0,-1 1-1 0 0,0 0 0 0 0,0-1 0 0 0,0 1 0 0 0,0-1 0 0 0,-1 1 0 0 0,1-1 1 0 0,-1 1-1 0 0,0 0 0 0 0,-2-6 0 0 0,1 4 6 0 0,-1 1 0 0 0,0-1 0 0 0,1 0 0 0 0,-2 1 0 0 0,1-1 0 0 0,0 1 1 0 0,-1 0-1 0 0,0 0 0 0 0,0 0 0 0 0,0 1 0 0 0,-1 0 0 0 0,1-1 0 0 0,-10-4 0 0 0,10 7-66 0 0,-1 0-1 0 0,1 1 0 0 0,-1-1 0 0 0,0 1 1 0 0,1-1-1 0 0,-1 1 0 0 0,0 1 1 0 0,-5 0-1 0 0,-5 0-161 0 0,14-1 135 0 0,0 0-1 0 0,-1 0 0 0 0,1 0 1 0 0,0 0-1 0 0,0 0 0 0 0,0 1 1 0 0,0-1-1 0 0,0 0 0 0 0,0 1 1 0 0,0-1-1 0 0,0 0 0 0 0,0 1 1 0 0,0 0-1 0 0,0-1 0 0 0,0 1 1 0 0,0-1-1 0 0,-1 2 0 0 0,-9 17-2913 0 0,9-16 2514 0 0,-3 7-603 0 0</inkml:trace>
  <inkml:trace contextRef="#ctx0" brushRef="#br0" timeOffset="1">274 152 2304 0 0,'0'0'18161'0'0,"3"0"-17977"0"0,1-1-234 0 0,0 0 0 0 0,-1 0 0 0 0,1 0 0 0 0,0-1 0 0 0,-1 1 0 0 0,1-1-1 0 0,-1 0 1 0 0,5-3 0 0 0,14-6-2173 0 0,-21 10 839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3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6624 0 0,'0'0'805'0'0,"0"2"-249"0"0,0 50 2369 0 0,-6-24-975 0 0,2-11-980 0 0,7 11-130 0 0,-2-23-708 0 0,0 1-1 0 0,-1-1 1 0 0,1 0-1 0 0,-2 11 1 0 0,1-13-92 0 0,0 0 1 0 0,0 0-1 0 0,0 0 1 0 0,0 0 0 0 0,0-1-1 0 0,1 1 1 0 0,0 3-1 0 0,2 13 142 0 0,-3-3-168 0 0,-2 0-14 0 0,-6-4-19 0 0,8-12 12 0 0,0 1 0 0 0,-1-1 1 0 0,1 1-1 0 0,0-1 0 0 0,-1 1 1 0 0,1-1-1 0 0,0 1 0 0 0,0-1 1 0 0,0 1-1 0 0,-1-1 0 0 0,1 1 0 0 0,0-1 1 0 0,0 1-1 0 0,0-1 0 0 0,0 1 1 0 0,0-1-1 0 0,0 1 0 0 0,0 0 1 0 0,0-1-1 0 0,0 1 0 0 0,0-1 1 0 0,1 1-1 0 0,-1 0 0 0 0,0 0-12 0 0,0 1-78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1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10136 0 0,'0'0'9269'0'0,"-1"3"-8287"0"0,0 0-631 0 0,-3 9 257 0 0,1 0 0 0 0,1 0 0 0 0,0 1 0 0 0,-1 13 0 0 0,3-9-514 0 0,0 1 1 0 0,1 0-1 0 0,1-1 1 0 0,1 0-1 0 0,0 1 1 0 0,9 22-1 0 0,-7-24-94 0 0,-1-4 0 0 0,1 0 0 0 0,0 0 0 0 0,1 0 0 0 0,8 12 0 0 0,6 5-92 0 0,-19-27 18 0 0,0-1-45 0 0,0-1 119 0 0,-1 0-1 0 0,0 1 1 0 0,1-1 0 0 0,-1 0-1 0 0,1 1 1 0 0,-1-1 0 0 0,1 0 0 0 0,-1 1-1 0 0,1-1 1 0 0,-1 0 0 0 0,1 0-1 0 0,-1 0 1 0 0,1 0 0 0 0,-1 1 0 0 0,1-1-1 0 0,-1 0 1 0 0,1 0 0 0 0,-1 0-1 0 0,1 0 1 0 0,-1 0 0 0 0,1 0-1 0 0,-1 0 1 0 0,1-1 0 0 0,-1 1 0 0 0,1 0-1 0 0,0 0 1 0 0,-1 0 0 0 0,1 0-1 0 0,-1-1 1 0 0,1 1 0 0 0,-1 0-1 0 0,0 0 1 0 0,1-1 0 0 0,-1 1 0 0 0,1 0-1 0 0,-1-1 1 0 0,1 0 0 0 0,0 0 0 0 0,7-7 0 0 0,-1-19 78 0 0,-7 26-73 0 0,0 1 1 0 0,0-1-1 0 0,0 0 1 0 0,0 1-1 0 0,0-1 1 0 0,0 0-1 0 0,-1 1 0 0 0,1-1 1 0 0,0 1-1 0 0,0-1 1 0 0,0 0-1 0 0,-1 1 1 0 0,1-1-1 0 0,0 1 1 0 0,-1-1-1 0 0,1 1 1 0 0,0-1-1 0 0,-1 1 1 0 0,1-1-1 0 0,-1 1 1 0 0,0-1-1 0 0,-5-7 85 0 0,5 6-87 0 0,0 1 1 0 0,0-1-1 0 0,0 1 0 0 0,0-1 0 0 0,-1 1 1 0 0,1 0-1 0 0,-1 0 0 0 0,1-1 0 0 0,-1 1 1 0 0,1 0-1 0 0,-1 0 0 0 0,0 0 0 0 0,1 1 1 0 0,-1-1-1 0 0,0 0 0 0 0,0 1 0 0 0,0-1 1 0 0,1 1-1 0 0,-1-1 0 0 0,0 1 0 0 0,0 0 1 0 0,-3 0-1 0 0,-2-1-137 0 0,0 1 0 0 0,0 1 0 0 0,0-1 0 0 0,1 1 0 0 0,-9 2 0 0 0,13-3-810 0 0,-9 3 320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4144 0 0,'0'0'17426'0'0,"1"2"-16985"0"0,0 0-376 0 0,0 1 0 0 0,-1-1 0 0 0,1 0-1 0 0,-1 1 1 0 0,1-1 0 0 0,-1 1 0 0 0,0-1 0 0 0,0 1-1 0 0,0-1 1 0 0,0 0 0 0 0,0 1 0 0 0,-1-1 0 0 0,1 1-1 0 0,-2 2 1 0 0,1 1-36 0 0,0 0-1 0 0,0-1 1 0 0,0 1-1 0 0,1 0 0 0 0,0 0 1 0 0,0-1-1 0 0,0 1 1 0 0,3 11-1 0 0,2-3-17 0 0,3-1 32 0 0,-4 1-49 0 0,9-4-58 0 0,3 3 46 0 0,-14-12 20 0 0,18 8 14 0 0,-17-8-9 0 0,1 0 1 0 0,-1 0-1 0 0,1 0 0 0 0,0 0 0 0 0,-1 0 0 0 0,1-1 0 0 0,0 0 1 0 0,-1 1-1 0 0,1-2 0 0 0,0 1 0 0 0,0 0 0 0 0,-1-1 0 0 0,1 1 1 0 0,0-1-1 0 0,-1 0 0 0 0,1 0 0 0 0,-1-1 0 0 0,1 1 0 0 0,4-3 1 0 0,0-2-419 0 0,1 1 0 0 0,-1-1 1 0 0,0-1-1 0 0,0 0 1 0 0,12-13-1 0 0,-9 10-1405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2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14400 0 0,'-2'1'225'0'0,"1"0"0"0"0,-1 1 0 0 0,0-1 0 0 0,0 1 0 0 0,1-1 0 0 0,-1 1 0 0 0,1 0 0 0 0,-1 0 0 0 0,1 0 0 0 0,0-1 0 0 0,0 1 1 0 0,0 1-1 0 0,-1 2 0 0 0,-11 34 2704 0 0,10-28-2184 0 0,1-5-430 0 0,1 1 1 0 0,0-1 0 0 0,1 1-1 0 0,0-1 1 0 0,0 1 0 0 0,0 0-1 0 0,2 7 1 0 0,-1-5-105 0 0,0 0 0 0 0,-1 0 0 0 0,-1 11 0 0 0,-1-2-60 0 0,2-1-1 0 0,0 0 1 0 0,0 0 0 0 0,2 0-1 0 0,0 0 1 0 0,1 0 0 0 0,0 0-1 0 0,2 0 1 0 0,9 24 0 0 0,5 17-81 0 0,2 4-1842 0 0,-3-22-5666 0 0,-11-25 117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5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77 10136 0 0,'0'0'7079'0'0,"2"1"-6913"0"0,7 1-55 0 0,-9-1-93 0 0,1-1-1 0 0,-1 0 0 0 0,0 0 0 0 0,1 1 1 0 0,-1-1-1 0 0,0 0 0 0 0,0 0 0 0 0,0 1 0 0 0,1-1 1 0 0,-1 0-1 0 0,0 0 0 0 0,0 1 0 0 0,0-1 1 0 0,0 0-1 0 0,0 1 0 0 0,1-1 0 0 0,-1 0 0 0 0,0 1 1 0 0,0-1-1 0 0,0 0 0 0 0,0 1 0 0 0,0 0 60 0 0,0 0-1 0 0,-1 0 0 0 0,1-1 0 0 0,0 1 1 0 0,-1 0-1 0 0,1 0 0 0 0,0-1 0 0 0,-1 1 1 0 0,1 0-1 0 0,-1 0 0 0 0,1-1 1 0 0,-1 1-1 0 0,1 0 0 0 0,-2 0 0 0 0,-15-6 164 0 0,17 5-235 0 0,-1 0 0 0 0,1 0 0 0 0,-1 0 0 0 0,1-1 0 0 0,-1 1 0 0 0,1 0 0 0 0,0 0 0 0 0,-1-1 0 0 0,1 1 0 0 0,-1 0 0 0 0,1 0 0 0 0,0-1 0 0 0,-1 1 0 0 0,1-1 0 0 0,0 1 0 0 0,-1 0 0 0 0,1-1 0 0 0,0 1 0 0 0,0 0 0 0 0,-1-1 0 0 0,1 1-1 0 0,0-1 1 0 0,0 1 0 0 0,0-1 0 0 0,-1 1 0 0 0,1-1 0 0 0,0 0 0 0 0,1-15-2 0 0,1 6-1 0 0,-2 8 0 0 0,1-1-1 0 0,-1 1 0 0 0,1-1 1 0 0,0 1-1 0 0,0-1 0 0 0,0 1 0 0 0,1-3 1 0 0,3-6 203 0 0,-5 10-182 0 0,1 0 0 0 0,-1 0 0 0 0,0 1-1 0 0,1-1 1 0 0,-1 0 0 0 0,0 0-1 0 0,1 1 1 0 0,-1-1 0 0 0,1 0 0 0 0,-1 1-1 0 0,1-1 1 0 0,-1 1 0 0 0,1-1-1 0 0,0 0 1 0 0,-1 1 0 0 0,1-1 0 0 0,0 1-1 0 0,-1 0 1 0 0,1-1 0 0 0,0 1-1 0 0,0-1 1 0 0,-1 1 0 0 0,1 0 0 0 0,0 0-1 0 0,0-1 1 0 0,0 1 0 0 0,1 0-1 0 0,-2 0-8 0 0,0 0-1 0 0,1 0 1 0 0,-1-1-1 0 0,1 1 0 0 0,-1 0 1 0 0,1 0-1 0 0,-1-1 0 0 0,0 1 1 0 0,1 0-1 0 0,-1-1 1 0 0,0 1-1 0 0,1 0 0 0 0,-1-1 1 0 0,0 1-1 0 0,1 0 0 0 0,-1-1 1 0 0,0 0-1 0 0,2-1 30 0 0,9 0-128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18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26 133 6936 0 0,'-10'28'316'0'0,"8"-23"4053"0"0,-2-16-2238 0 0,4-7 4636 0 0,-1 16-6687 0 0,0 1-73 0 0,0-1 0 0 0,0 0 0 0 0,0 1-1 0 0,0-1 1 0 0,1 0 0 0 0,-1 0 0 0 0,1 1 0 0 0,-1-1-1 0 0,1 0 1 0 0,0 0 0 0 0,0 0 0 0 0,-1 0-1 0 0,1 0 1 0 0,0 1 0 0 0,1-1 0 0 0,-1 0 0 0 0,0 0-1 0 0,1 0 1 0 0,-1 0 0 0 0,1 0 0 0 0,-1 1-1 0 0,1-1 1 0 0,0 0 0 0 0,0 1 0 0 0,0-1-1 0 0,2-3 1 0 0,5-13 82 0 0,-8 16-72 0 0,0-1-1 0 0,0 1 0 0 0,0-1 1 0 0,0 1-1 0 0,0-1 0 0 0,0 1 0 0 0,-1-1 1 0 0,-1-4-1 0 0,0-8 109 0 0,2 14-45 0 0,1 0 0 0 0,4-6-1 0 0,-4 6-49 0 0,0 0 0 0 0,0-1 1 0 0,1 1-1 0 0,-1 0 0 0 0,1 0 0 0 0,-1 0 1 0 0,1 0-1 0 0,-1 0 0 0 0,1 0 0 0 0,0 1 0 0 0,-1-1 1 0 0,1 0-1 0 0,0 1 0 0 0,-1-1 0 0 0,1 1 1 0 0,0 0-1 0 0,0 0 0 0 0,2-1 0 0 0,-1 1-113 0 0,0 0 58 0 0,-1 0 0 0 0,1 0 1 0 0,0 0-1 0 0,0 1 1 0 0,-1-1-1 0 0,1 1 1 0 0,-1-1-1 0 0,1 1 0 0 0,0 0 1 0 0,2 1-1 0 0,0 0 185 0 0,-3-1 693 0 0,8 31-171 0 0,-10-30-548 0 0,-3 11 130 0 0,3-11-244 0 0,-1 1 0 0 0,1-1 0 0 0,-1 0 0 0 0,0 1 0 0 0,0-1 0 0 0,0 0 0 0 0,0 0 0 0 0,0 1 0 0 0,0-1 0 0 0,0 0 0 0 0,-3 3 0 0 0,-6 3 52 0 0,8-7-58 0 0,-3 0 18 0 0,-7-1 5 0 0,3 2-13 0 0,8-1-23 0 0,0-1 0 0 0,1 0 0 0 0,-1 1 0 0 0,0-1 0 0 0,1 0 0 0 0,-1 0 0 0 0,0 0 0 0 0,1 0 0 0 0,-1 1 0 0 0,0-1 0 0 0,0 0 0 0 0,1 0 0 0 0,-1 0 0 0 0,0 0 0 0 0,0-1 0 0 0,1 1 0 0 0,-1 0 0 0 0,0 0 0 0 0,1 0 0 0 0,-1-1 0 0 0,0 1 0 0 0,1 0 0 0 0,-1-1 0 0 0,0 1 0 0 0,1 0 0 0 0,-1-1 0 0 0,0 1 0 0 0,0-2 0 0 0,-28-12-339 0 0,38-1-1317 0 0,-8 5 290 0 0,3 0-61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0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57 5984 0 0,'-15'-5'16771'0'0,"20"7"-16698"0"0,0 0-1 0 0,0 0 1 0 0,0-1-1 0 0,1 0 1 0 0,-1 0-1 0 0,0 0 0 0 0,0-1 1 0 0,1 0-1 0 0,-1 0 1 0 0,0 0-1 0 0,1-1 1 0 0,-1 1-1 0 0,0-1 0 0 0,7-2 1 0 0,-1-1-37 0 0,-6 3-24 0 0,0-1 0 0 0,0 0 1 0 0,9-4-1 0 0,-6 1-212 0 0,-6 3-399 0 0,1 1 0 0 0,0-1-1 0 0,0 0 1 0 0,-1 0 0 0 0,1 0 0 0 0,-1 0 0 0 0,1-1 0 0 0,-1 1 0 0 0,0-1 0 0 0,3-3 0 0 0,1-4-6770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0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67 15176 0 0,'-3'-1'203'0'0,"-10"-4"965"0"0,15 3-834 0 0,-1-1 43 0 0,1 1-1 0 0,0 0 1 0 0,0 0 0 0 0,1 1-1 0 0,-1-1 1 0 0,0 0 0 0 0,1 1 0 0 0,-1-1-1 0 0,1 1 1 0 0,4-2 0 0 0,31-13 1673 0 0,-18 8-1759 0 0,14-5 1141 0 0,-22 12-1296 0 0,-9 1-51 0 0,-3 0-81 0 0,1 0-1 0 0,0 1 0 0 0,0-1 1 0 0,-1 0-1 0 0,1 0 0 0 0,0 1 1 0 0,0-1-1 0 0,-1 0 0 0 0,1 1 1 0 0,0-1-1 0 0,-1 1 0 0 0,1-1 1 0 0,-1 1-1 0 0,1-1 0 0 0,-1 1 1 0 0,1 0-1 0 0,-1-1 0 0 0,1 1 1 0 0,-1 0-1 0 0,1-1 0 0 0,-1 1 1 0 0,0 0-1 0 0,1-1 0 0 0,-1 1 1 0 0,0 0-1 0 0,0 0 0 0 0,1-1 1 0 0,-1 1-1 0 0,0 0 0 0 0,0 0 1 0 0,0 0-1 0 0,0 1 0 0 0,0 0-13 0 0,0 0-1 0 0,0 0 1 0 0,0 0 0 0 0,0 0-1 0 0,0 0 1 0 0,0 0-1 0 0,-1 0 1 0 0,1 1 0 0 0,-1-1-1 0 0,0 0 1 0 0,-1 2 0 0 0,-5 7-196 0 0,5-9 139 0 0,1 0 1 0 0,0 0-1 0 0,-1-1 0 0 0,1 1 0 0 0,0 0 1 0 0,0 0-1 0 0,0 0 0 0 0,1 0 1 0 0,-1 0-1 0 0,0 1 0 0 0,1-1 0 0 0,-1 0 1 0 0,1 0-1 0 0,0 0 0 0 0,0 0 0 0 0,0 3 1 0 0,0-4-45 0 0,0 0 26 0 0,0 1-1 0 0,0-1 1 0 0,0 0-1 0 0,0 0 0 0 0,0 0 1 0 0,0 0-1 0 0,0 0 0 0 0,0 0 1 0 0,-1 1-1 0 0,1-1 0 0 0,0 0 1 0 0,-1 0-1 0 0,1 0 1 0 0,-1 0-1 0 0,1 0 0 0 0,-1 0 1 0 0,1 0-1 0 0,-2 1 0 0 0,2-1 48 0 0,-1 0-1 0 0,1 1 1 0 0,0-1-1 0 0,0 0 1 0 0,0 0-1 0 0,0 0 1 0 0,0 1-1 0 0,1-1 0 0 0,-1 0 1 0 0,1 2-1 0 0,5 8 26 0 0,-2-6 8 0 0,10 6 26 0 0,-12-10 68 0 0,1 0 2 0 0,33 17 206 0 0,-33-17-185 0 0,0 1 52 0 0,-2-2-135 0 0,-1 0 0 0 0,1 0-1 0 0,0 0 1 0 0,-1 0 0 0 0,1 0 0 0 0,-1 0 0 0 0,1 0 0 0 0,-1 1 0 0 0,1-1 0 0 0,-1 0-1 0 0,1 0 1 0 0,-1 1 0 0 0,1-1 0 0 0,-1 0 0 0 0,1 1 0 0 0,-1-1 0 0 0,0 0-1 0 0,1 1 1 0 0,6 8 123 0 0,-7-8-141 0 0,0-1 0 0 0,0 1 0 0 0,0-1-1 0 0,1 0 1 0 0,-1 1 0 0 0,0-1-1 0 0,0 1 1 0 0,0-1 0 0 0,0 1 0 0 0,0-1-1 0 0,0 1 1 0 0,0-1 0 0 0,0 0 0 0 0,0 1-1 0 0,0-1 1 0 0,0 1 0 0 0,-1-1 0 0 0,1 1-1 0 0,0-1 1 0 0,0 0 0 0 0,0 1-1 0 0,0-1 1 0 0,-1 1 0 0 0,0 1 35 0 0,-1 4-18 0 0,0-1-1 0 0,0 1 1 0 0,-1-1-1 0 0,1 0 0 0 0,-1 1 1 0 0,-1-1-1 0 0,1-1 1 0 0,-1 1-1 0 0,0 0 1 0 0,0-1-1 0 0,0 0 0 0 0,0 0 1 0 0,-10 7-1 0 0,13-11-49 0 0,0 1 1 0 0,-1 0-1 0 0,1 0 0 0 0,0 0 0 0 0,0 0 1 0 0,0 0-1 0 0,0 0 0 0 0,0 0 0 0 0,0 0 0 0 0,0 0 1 0 0,0 0-1 0 0,1 0 0 0 0,-1 1 0 0 0,0-1 0 0 0,0 2 1 0 0,1-2 17 0 0,-20 11-1318 0 0,11-10 717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1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 11976 0 0,'0'0'1082'0'0,"2"1"-890"0"0,0-1-70 0 0,0 1 0 0 0,0 0 0 0 0,0-1 0 0 0,0 1 0 0 0,-1-1 0 0 0,1 1 0 0 0,0-1 0 0 0,0 0 0 0 0,0 0 0 0 0,0 0 0 0 0,0 0 0 0 0,4 0 0 0 0,1-1 399 0 0,53-3 3439 0 0,-52 3-3476 0 0,1 0 1 0 0,-1 0 0 0 0,1-1 0 0 0,11-4-1 0 0,10-2 557 0 0,-19 6-867 0 0,-8 2-131 0 0,-1 0-1 0 0,1-1 0 0 0,-1 1 0 0 0,1-1 0 0 0,-1 0 1 0 0,0 1-1 0 0,1-1 0 0 0,3-3 0 0 0,-2 3 40 0 0,13-11-20 0 0,-14 8-72 0 0,-2 4-9 0 0,0-1 0 0 0,0 1 0 0 0,0-1 0 0 0,0 0 0 0 0,-1 1 0 0 0,1-1 0 0 0,0 0 0 0 0,0 0 0 0 0,-1 1 0 0 0,1-1 0 0 0,-1 0 0 0 0,1 0 0 0 0,-1 0 0 0 0,1 0 0 0 0,-1 0 0 0 0,1 0 0 0 0,-1 0 0 0 0,0 0 0 0 0,0 0 0 0 0,1 0 0 0 0,-1-1 0 0 0,0 0-1229 0 0</inkml:trace>
  <inkml:trace contextRef="#ctx0" brushRef="#br0" timeOffset="1">177 37 6448 0 0,'0'0'1097'0'0,"5"12"6978"0"0,-3-8-7600 0 0,-1 0 1 0 0,0 0-1 0 0,0 0 1 0 0,0 0 0 0 0,-1 1-1 0 0,1-1 1 0 0,-1 0-1 0 0,0 0 1 0 0,0 0 0 0 0,-1 5-1 0 0,1-8-430 0 0,-1 0-1 0 0,1 0 1 0 0,0 0-1 0 0,0 0 0 0 0,0 0 1 0 0,0 0-1 0 0,0 0 1 0 0,0 0-1 0 0,0 0 0 0 0,0 0 1 0 0,0-1-1 0 0,0 1 1 0 0,1 0-1 0 0,-1 0 0 0 0,0 0 1 0 0,1 2-1 0 0,0-2 86 0 0,0 1 0 0 0,-1-1-1 0 0,1 1 1 0 0,-1-1 0 0 0,0 1-1 0 0,1 0 1 0 0,-1-1 0 0 0,0 1 0 0 0,0 1-1 0 0,3 17 456 0 0,-3-18-555 0 0,1 1 0 0 0,0 0 0 0 0,-1-1-1 0 0,0 1 1 0 0,1 0 0 0 0,-1 0-1 0 0,0-1 1 0 0,-1 1 0 0 0,1 0-1 0 0,0 0 1 0 0,-1-1 0 0 0,1 1 0 0 0,-1 0-1 0 0,-1 2 1 0 0,1-3-91 0 0,1 8-623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1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11664 0 0,'0'0'1394'0'0,"1"2"-586"0"0,1 2-311 0 0,0 1 0 0 0,-1-1 0 0 0,0 1 0 0 0,0 0 0 0 0,0-1 0 0 0,0 1 0 0 0,-1 0 0 0 0,0 0 0 0 0,0-1 0 0 0,0 1 0 0 0,0 0 0 0 0,-3 8 0 0 0,2-4-59 0 0,0 0 0 0 0,0 0 0 0 0,1 1 0 0 0,1 15 0 0 0,0 3 100 0 0,-1-14-544 0 0,0-1 1 0 0,-1 1-1 0 0,-1 0 0 0 0,-4 17 0 0 0,5-29-429 0 0,-2 10-708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1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1 114 10136 0 0,'0'0'12181'0'0,"3"1"-11563"0"0,8 2-331 0 0,1-1-1 0 0,0 0 1 0 0,0-1-1 0 0,-1-1 1 0 0,1 0-1 0 0,0 0 1 0 0,23-5-1 0 0,3 1 22 0 0,0-2-151 0 0,1-2 1 0 0,43-15-1 0 0,-69 20-149 0 0,9-5-122 0 0,29-14 0 0 0,-7 4-706 0 0,-22 5-949 0 0,-12 6-159 0 0,-3 1 89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0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7656 0 0,'0'0'2629'0'0,"3"0"-1633"0"0,36 0 3833 0 0,-37 0-4412 0 0,9-4-121 0 0,0 1 0 0 0,0 0 0 0 0,14-1 0 0 0,-15 1-162 0 0,-5 2-89 0 0,0-1 1 0 0,-1 1-1 0 0,1 0 0 0 0,0 0 1 0 0,7 0-1 0 0,-3 0-25 0 0,-1 1 1 0 0,1 0-1 0 0,0 1 1 0 0,-1-1 0 0 0,1 1-1 0 0,14 4 1 0 0,-16-3-19 0 0,1-1 0 0 0,0-1 1 0 0,0 1-1 0 0,10-2 0 0 0,25 2-3 0 0,-7-1 6 0 0,-29 0-46 0 0,-1-1-1 0 0,0 1 0 0 0,1 0 1 0 0,-1 1-1 0 0,0-1 1 0 0,0 1-1 0 0,12 4 0 0 0,-16-4-166 0 0,0-1-337 0 0,6 0-150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2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 6448 0 0,'0'0'498'0'0,"3"-1"18"0"0,43-12 9389 0 0,27-15-4571 0 0,-69 26-4958 0 0,0 1 0 0 0,0-1 1 0 0,0 1-1 0 0,0 0 0 0 0,0 0 1 0 0,5 0-1 0 0,-8 2-364 0 0,0 1 0 0 0,-1-1 0 0 0,1 1 0 0 0,-1-1-1 0 0,1 1 1 0 0,-1-1 0 0 0,0 1 0 0 0,0-1 0 0 0,1 1 0 0 0,-1 0-1 0 0,0-1 1 0 0,-1 3 0 0 0,1-3-6 0 0,0 5-47 0 0,-1 0-1 0 0,1 0 0 0 0,-2 0 0 0 0,1-1 1 0 0,0 1-1 0 0,-1 0 0 0 0,0-1 1 0 0,-1 1-1 0 0,-4 7 0 0 0,1-1-75 0 0,4-6 44 0 0,0 0 0 0 0,0 0 0 0 0,0 0 1 0 0,0 10-1 0 0,-5 15-291 0 0,-10 0-222 0 0,19-29 520 0 0,8 7 52 0 0,-8-7 14 0 0,-1 0 0 0 0,1 0 0 0 0,1 0 0 0 0,-1 0 0 0 0,0 0 0 0 0,0-1 0 0 0,1 1 0 0 0,-1-1 0 0 0,5 3 0 0 0,-5-4 5 0 0,-1 0-1 0 0,1 1 0 0 0,-1-1 0 0 0,1 0 0 0 0,-1 0 1 0 0,1 0-1 0 0,-1 0 0 0 0,0 0 0 0 0,1 0 1 0 0,1-1-1 0 0,5 0 59 0 0,-4 1-37 0 0,7 0 53 0 0,-1 0-1 0 0,1 0 1 0 0,0-1-1 0 0,-1 0 1 0 0,1-1-1 0 0,-1 0 1 0 0,14-6-1 0 0,-1 1-42 0 0,-16 6-29 0 0,-1-1 0 0 0,0 0 0 0 0,0-1 0 0 0,0 0 0 0 0,0 1-1 0 0,8-7 1 0 0,5-5-538 0 0,0-1 0 0 0,17-19 0 0 0,-23 16-1020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2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1 242 5064 0 0,'0'0'18854'0'0,"1"-1"-18393"0"0,31-12 648 0 0,-25 11-1051 0 0,-1 0-1 0 0,1-1 0 0 0,-1 0 1 0 0,9-6-1 0 0,18-9 42 0 0,-13 11-67 0 0,-17 6-161 0 0,-1-1-1 0 0,0 0 1 0 0,0 1 0 0 0,0-1 0 0 0,-1 0-1 0 0,1 0 1 0 0,0 0 0 0 0,-1 0 0 0 0,1 0-1 0 0,-1-1 1 0 0,0 1 0 0 0,0 0 0 0 0,0-1-1 0 0,0 1 1 0 0,0-1 0 0 0,0 1 0 0 0,0-5-1 0 0,5-3-5651 0 0,3 2-1881 0 0</inkml:trace>
  <inkml:trace contextRef="#ctx0" brushRef="#br0" timeOffset="1">44 0 5984 0 0,'0'0'13437'0'0,"1"3"-12529"0"0,17 50 1224 0 0,-11-34-1726 0 0,3 15 176 0 0,-2-7-575 0 0,8 24 59 0 0,-14-47-101 0 0,-1-1 1 0 0,1 0-1 0 0,0 0 1 0 0,0 1-1 0 0,0-1 0 0 0,0 0 1 0 0,0-1-1 0 0,1 1 1 0 0,-1 0-1 0 0,1-1 1 0 0,3 3-1 0 0,-4-4-430 0 0,1 8-3536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 3680 0 0,'0'0'13478'0'0,"1"2"-12142"0"0,1 6-670 0 0,0-1-1 0 0,-1 0 0 0 0,0 0 1 0 0,0 12-1 0 0,2 18 520 0 0,-2-35-1157 0 0,13 61 604 0 0,-12-56-596 0 0,0 0-1 0 0,1 0 1 0 0,0-1 0 0 0,1 1 0 0 0,-1-1 0 0 0,8 10 0 0 0,-4-7 30 0 0,1-3 18 0 0,-7-6-66 0 0,0 1-1 0 0,0-1 1 0 0,0 0-1 0 0,0 0 1 0 0,0 0-1 0 0,1 1 1 0 0,-1-1-1 0 0,0 0 1 0 0,0-1-1 0 0,0 1 1 0 0,0 0-1 0 0,0 0 1 0 0,0 0-1 0 0,0-1 1 0 0,0 1-1 0 0,0 0 1 0 0,0-1-1 0 0,0 1 1 0 0,0-1-1 0 0,0 1 1 0 0,0-1-1 0 0,0 0 1 0 0,0 1-1 0 0,0-2 1 0 0,2 0 12 0 0,-1 0 1 0 0,0 0 0 0 0,0 0-1 0 0,0 0 1 0 0,0-1 0 0 0,2-2-1 0 0,3-9 77 0 0,-4 11-71 0 0,-1-1 1 0 0,0 0 0 0 0,0 0 0 0 0,0-1-1 0 0,-1 1 1 0 0,1 0 0 0 0,0-7-1 0 0,4-13 51 0 0,-4 18-78 0 0,0 1 0 0 0,-1 0 1 0 0,0-1-1 0 0,0 1 0 0 0,0-1 0 0 0,-1 0 0 0 0,0-10 0 0 0,-3-1 30 0 0,-1 0 0 0 0,-11-29 1 0 0,7 30-30 0 0,7 15-87 0 0,-1 0 0 0 0,1 0 0 0 0,0 0 0 0 0,-1 0-1 0 0,1 1 1 0 0,-1-1 0 0 0,1 0 0 0 0,-1 1 0 0 0,1-1 0 0 0,-1 1 0 0 0,1-1-1 0 0,-1 1 1 0 0,0 0 0 0 0,1 0 0 0 0,-1 0 0 0 0,0 0 0 0 0,1 0 0 0 0,-1 0-1 0 0,-1 0 1 0 0,-3 0-181 0 0,-10 14-1938 0 0,2 3-17 0 0,8-4-3194 0 0,5-3-551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3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 15608 0 0,'0'0'3375'0'0,"4"-6"-1511"0"0,2-8-1608 0 0,4 4-144 0 0,-4-4-24 0 0,4 4-5759 0 0,-4 3-1153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4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18799 0 0,'0'0'1428'0'0,"0"2"-968"0"0,-15 47-193 0 0,12-41 61 0 0,0 0 1 0 0,1 0-1 0 0,1 1 0 0 0,-1-1 1 0 0,1 1-1 0 0,1-1 0 0 0,0 1 1 0 0,1 15-1 0 0,0-1-39 0 0,-2-14-247 0 0,2-1 0 0 0,-1 1 0 0 0,1-1 0 0 0,0 0 0 0 0,1 1 0 0 0,0-1 0 0 0,0 0 0 0 0,1 0-1 0 0,0 0 1 0 0,0-1 0 0 0,1 1 0 0 0,6 9 0 0 0,0 7-42 0 0,-3-12 0 0 0,3-2 0 0 0,-1-6 14 0 0,-7-3 55 0 0,1-4-9 0 0,-3 3-52 0 0,1-1 0 0 0,0 1-1 0 0,-1 0 1 0 0,1-1 0 0 0,-1 1 0 0 0,1 0-1 0 0,-1-1 1 0 0,1 1 0 0 0,-1-1 0 0 0,1 1-1 0 0,-1-1 1 0 0,1 1 0 0 0,-1-1 0 0 0,1 0-1 0 0,-1 1 1 0 0,0-1 0 0 0,1 1 0 0 0,-1-1-1 0 0,0 0 1 0 0,0 1 0 0 0,0-1 0 0 0,1 0 0 0 0,-1 1-1 0 0,0-1 1 0 0,0 0 0 0 0,0 1 0 0 0,0-1-1 0 0,0 0 1 0 0,0 1 0 0 0,0-1 0 0 0,0 0-1 0 0,-1 1 1 0 0,1-1 0 0 0,0 0 0 0 0,0 1-1 0 0,0-1 1 0 0,-1 0 0 0 0,0 0 0 0 0,-2-8 250 0 0,2 7-137 0 0,-5 2-146 0 0,3 0 29 0 0,0 0 0 0 0,1 0-1 0 0,-1 1 1 0 0,0-1-1 0 0,1 1 1 0 0,-1 0 0 0 0,1 0-1 0 0,-1 0 1 0 0,1 0 0 0 0,-1 0-1 0 0,1 0 1 0 0,0 1 0 0 0,0-1-1 0 0,0 1 1 0 0,0 0 0 0 0,0-1-1 0 0,-2 3 1 0 0,1 0-122 0 0,0-1 0 0 0,0 1 1 0 0,1 0-1 0 0,-1 0 0 0 0,1 0 0 0 0,0 0 0 0 0,0 0 0 0 0,-2 7 1 0 0,1 0-982 0 0,0 6-1116 0 0,3-6-218 0 0</inkml:trace>
  <inkml:trace contextRef="#ctx0" brushRef="#br0" timeOffset="1">257 61 9216 0 0,'0'0'4193'0'0,"1"3"-2410"0"0,-1 0-1073 0 0,1 0 0 0 0,-1 0 0 0 0,0 0 0 0 0,0 1 0 0 0,0-1 0 0 0,0 0 0 0 0,-1 5 0 0 0,0 11 1428 0 0,-3 1-961 0 0,3-17-1085 0 0,0-1 0 0 0,1 0 0 0 0,-1 1 0 0 0,1-1 0 0 0,0 1 0 0 0,0-1 0 0 0,0 1 0 0 0,0 3 0 0 0,2 25 529 0 0,-2-27-582 0 0,0 0 0 0 0,1 1 0 0 0,-1-1 0 0 0,1 0 1 0 0,-1 1-1 0 0,1-1 0 0 0,0 0 0 0 0,1 0 0 0 0,-1 0 0 0 0,1 0 1 0 0,3 6-1 0 0,-2-7-30 0 0,-2-2-8 0 0,0 0-1 0 0,0 0 0 0 0,-1 0 0 0 0,1 0 1 0 0,0 0-1 0 0,-1 0 0 0 0,1 0 1 0 0,0 0-1 0 0,-1 1 0 0 0,1-1 1 0 0,-1 0-1 0 0,1 2 0 0 0,2 7 0 0 0,-3-8 0 0 0,1-1 0 0 0,-1 1 0 0 0,1-1 0 0 0,-1 1 0 0 0,1-1 0 0 0,-1 0 0 0 0,1 1 0 0 0,0-1 0 0 0,0 0 0 0 0,0 1 0 0 0,0-1 0 0 0,0 0 0 0 0,0 0 0 0 0,2 2 0 0 0,0-1 0 0 0,10 11 0 0 0,-11-12 0 0 0,0 0 0 0 0,-1 1 1 0 0,1-1-1 0 0,0 0 0 0 0,0 0 0 0 0,0 0 0 0 0,0 0 0 0 0,4 1 0 0 0,9 5-13 0 0,-14-7 9 0 0,0 1 0 0 0,0-1-1 0 0,-1 0 1 0 0,1 0 0 0 0,0 0-1 0 0,0 0 1 0 0,0 0 0 0 0,0-1-1 0 0,-1 1 1 0 0,1 0 0 0 0,0 0-1 0 0,0 0 1 0 0,0-1 0 0 0,-1 1 0 0 0,2-1-1 0 0,0 1-11 0 0,3-1-42 0 0,0-1 1 0 0,0 1-1 0 0,1-1 1 0 0,-1 0-1 0 0,0 0 0 0 0,4-3 1 0 0,-7 4-69 0 0,0 0 0 0 0,0 0 0 0 0,0 0 0 0 0,0 0 0 0 0,-1 0 0 0 0,1-1-1 0 0,-1 1 1 0 0,1-1 0 0 0,-1 1 0 0 0,0-1 0 0 0,1 0 0 0 0,-1 0 0 0 0,0 1 0 0 0,0-1 0 0 0,0 0 0 0 0,0 0 0 0 0,0-2 0 0 0,3-6-5613 0 0,1 0-1840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4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7368 0 0,'0'0'2962'0'0,"0"3"-518"0"0,3 32 2847 0 0,0 7-3150 0 0,-3-38-1992 0 0,0 1-1 0 0,1-1 1 0 0,0 0 0 0 0,0 0 0 0 0,2 6-1 0 0,-2-6-51 0 0,0 0 0 0 0,0 0-1 0 0,0 0 1 0 0,0 0-1 0 0,0 6 1 0 0,8 128 1280 0 0,-7-108-1267 0 0,6 32 0 0 0,-7-51-106 0 0,10 26-1084 0 0,-7-26-160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5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14 4608 0 0,'0'0'10525'0'0,"1"3"-9937"0"0,7 21 962 0 0,-7-21-1038 0 0,-1 8 512 0 0,0-1-458 0 0,0-9-562 0 0,1 1 1 0 0,-1-1 0 0 0,0 0-1 0 0,0 1 1 0 0,-1-1-1 0 0,1 1 1 0 0,0-1 0 0 0,0 0-1 0 0,-1 1 1 0 0,0 1-1 0 0,-5 8 39 0 0,4-9 176 0 0,0 0 65 0 0,-10 13 142 0 0,9-11-378 0 0,-1 0-1 0 0,1 1 0 0 0,-1-2 0 0 0,-5 6 0 0 0,-2-4-31 0 0,2-1 64 0 0,8-4-41 0 0,1 0-1 0 0,-1 0 1 0 0,1 0-1 0 0,-1 0 1 0 0,0 0-1 0 0,1 0 1 0 0,-1 0-1 0 0,0-1 1 0 0,1 1-1 0 0,-1 0 0 0 0,1 0 1 0 0,-1 0-1 0 0,1-1 1 0 0,-1 1-1 0 0,1 0 1 0 0,-1-1-1 0 0,1 1 1 0 0,-1 0-1 0 0,1-1 1 0 0,-1 1-1 0 0,1 0 1 0 0,-1-1-1 0 0,1 1 0 0 0,-1-1 1 0 0,1 1-1 0 0,0-1 1 0 0,-1 1-1 0 0,1-1 1 0 0,0 1-1 0 0,0-1 1 0 0,-1-1-1 0 0,-1-1 57 0 0,4 2 195 0 0,14-17 424 0 0,-13 14-722 0 0,0 0 1 0 0,0 0 0 0 0,1 0-1 0 0,-1 0 1 0 0,7-4 0 0 0,13-8 224 0 0,-21 15-32 0 0,10-6-11 0 0,-5 1-136 0 0,-7 5-35 0 0,0 1 1 0 0,0 0-1 0 0,0 0 1 0 0,0 0-1 0 0,0 0 1 0 0,0 0-1 0 0,0-1 1 0 0,0 1-1 0 0,0 0 1 0 0,0 0-1 0 0,0 0 1 0 0,0 0-1 0 0,0-1 1 0 0,0 1-1 0 0,0 0 1 0 0,0 0 0 0 0,0 0-1 0 0,0-1 1 0 0,0 1-1 0 0,0 0 1 0 0,0 0-1 0 0,0 0 1 0 0,0 0-1 0 0,0-1 1 0 0,0 1-1 0 0,0 0 1 0 0,0 0-1 0 0,0 0 1 0 0,-1 0-1 0 0,1 0 1 0 0,0-1-1 0 0,0 1 1 0 0,0 0-1 0 0,0 0 1 0 0,0 0-1 0 0,0 0 1 0 0,-1 0-1 0 0,1 0 1 0 0,0 0-1 0 0,-1-1 48 0 0,0 0 0 0 0,0 0 1 0 0,1 0-1 0 0,-1 0 0 0 0,0 0 0 0 0,1 0 0 0 0,-1 0 0 0 0,1 0 0 0 0,-1 0 0 0 0,0-2 0 0 0,-2-4 89 0 0,-1 3-100 0 0,2 3-41 0 0,1-1 0 0 0,0 1 0 0 0,0-1 0 0 0,0 1 0 0 0,0-1-1 0 0,0 0 1 0 0,1 1 0 0 0,-1-1 0 0 0,0 0 0 0 0,0-1 0 0 0,0-2-2059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6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42 13072 0 0,'-6'2'-1573'0'0,"-6"3"10953"0"0,21-7-7069 0 0,47-13-950 0 0,-31 13-1244 0 0,-22 2-120 0 0,0 0 1 0 0,-1 0-1 0 0,1 0 0 0 0,0 0 0 0 0,0-1 0 0 0,0 1 0 0 0,0-1 0 0 0,-1 0 0 0 0,1 0 0 0 0,5-2 1 0 0,0-1-377 0 0,0 1 0 0 0,0 0 0 0 0,14-4 1 0 0,-16 5-422 0 0,9-2-1259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6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15664 0 0,'0'0'1417'0'0,"2"-1"-1167"0"0,49-16 2644 0 0,-48 16-2721 0 0,-1 0 0 0 0,1 0 0 0 0,-1 0 0 0 0,1-1 0 0 0,-1 1 0 0 0,4-4 0 0 0,-5 4-78 0 0,1-1 0 0 0,0 1 0 0 0,0 0 1 0 0,0-1-1 0 0,0 1 0 0 0,0 0 0 0 0,0 0 0 0 0,0 0 0 0 0,3 0 0 0 0,30-4 1001 0 0,-27 5-874 0 0,-1-1 0 0 0,1 1 0 0 0,0-2 1 0 0,-1 1-1 0 0,0-1 0 0 0,1-1 1 0 0,-1 1-1 0 0,11-6 0 0 0,-16 7-177 0 0,0 0 0 0 0,-1 1 1 0 0,1-1-1 0 0,0 1 0 0 0,0 0 0 0 0,0-1 0 0 0,0 1 0 0 0,-1 0 0 0 0,1 0 0 0 0,0 0 0 0 0,2 1 1 0 0,-2-1-533 0 0,0 0 0 0 0,-1 0 1 0 0,1 0-1 0 0,0 0 0 0 0,0 0 1 0 0,-1 0-1 0 0,1-1 0 0 0,3 0 1 0 0</inkml:trace>
  <inkml:trace contextRef="#ctx0" brushRef="#br0" timeOffset="1">119 77 4608 0 0,'0'0'13806'0'0,"0"10"-10599"0"0,0-6-2782 0 0,0 2-227 0 0,0 0 0 0 0,0-1 0 0 0,1 1 0 0 0,-1-1 0 0 0,1 1-1 0 0,3 7 1 0 0,1 4-185 0 0,-5-14-52 0 0,-1-1 7 0 0,1 0-68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6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11288 0 0,'0'0'1022'0'0,"1"2"-664"0"0,40 85 7600 0 0,-41-87-7946 0 0,0 0 1 0 0,0 1-1 0 0,0-1 0 0 0,0 0 0 0 0,0 0 1 0 0,1 1-1 0 0,-1-1 0 0 0,0 0 1 0 0,0 1-1 0 0,0-1 0 0 0,0 0 0 0 0,0 0 1 0 0,0 1-1 0 0,1-1 0 0 0,-1 0 1 0 0,0 0-1 0 0,0 1 0 0 0,0-1 0 0 0,1 0 1 0 0,-1 0-1 0 0,0 0 0 0 0,0 1 1 0 0,1-1-1 0 0,-1 0 0 0 0,0 0 0 0 0,1 0 1 0 0,-1 0-1 0 0,4 2 26 0 0,4 12 192 0 0,-6-8-522 0 0,0-1 1 0 0,0 1-1 0 0,0-1 0 0 0,-1 1 0 0 0,0-1 1 0 0,0 1-1 0 0,0 0 0 0 0,-1 0 0 0 0,0 7 1 0 0,0-3-1215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7T04:35:41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88 9216 0 0,'1'-1'82'0'0,"1"0"-1"0"0,-1 0 1 0 0,1 0 0 0 0,-1 0 0 0 0,1 0 0 0 0,-1-1 0 0 0,0 1 0 0 0,0 0 0 0 0,0-1 0 0 0,0 1 0 0 0,2-4-1 0 0,6-6 3 0 0,-3 5 403 0 0,0 1-1 0 0,1 0 0 0 0,0 1 0 0 0,0-1 0 0 0,0 1 1 0 0,1 1-1 0 0,-1-1 0 0 0,1 1 0 0 0,0 1 0 0 0,0-1 1 0 0,15-1-1 0 0,3-1 642 0 0,-19 3-833 0 0,-1 1 0 0 0,1 0 1 0 0,-1 0-1 0 0,1 0 0 0 0,-1 1 0 0 0,12 1 0 0 0,1 1 199 0 0,-15-2-413 0 0,1 0 1 0 0,-1 1-1 0 0,1 0 0 0 0,-1-1 0 0 0,0 1 0 0 0,1 1 0 0 0,-1-1 0 0 0,0 0 0 0 0,0 1 0 0 0,0 0 0 0 0,0 0 1 0 0,0 0-1 0 0,5 4 0 0 0,2 3 82 0 0,-9-8-143 0 0,0 0 0 0 0,0 0 0 0 0,0 1 0 0 0,-1-1 0 0 0,1 1 0 0 0,0 0 0 0 0,0-1 0 0 0,-1 1-1 0 0,2 3 1 0 0,2 7 55 0 0,-4-8-65 0 0,-1 0-1 0 0,0 0 1 0 0,0 0 0 0 0,0 0 0 0 0,0 0-1 0 0,-1 0 1 0 0,0-1 0 0 0,0 1-1 0 0,0 0 1 0 0,0 0 0 0 0,0 0 0 0 0,-1-1-1 0 0,-3 7 1 0 0,-4 10-35 0 0,6-12-123 0 0,-1-1-1 0 0,0 1 1 0 0,0-1 0 0 0,-1-1 0 0 0,0 1 0 0 0,0 0 0 0 0,-7 5-1 0 0,11-11-9 0 0,0 1 39 0 0,-2 0 118 0 0,3-1-30 0 0,0 0-1 0 0,0-1 1 0 0,0 1-1 0 0,0 0 1 0 0,0-1-1 0 0,0 1 1 0 0,0 0 0 0 0,0-1-1 0 0,0 1 1 0 0,0 0-1 0 0,1-1 1 0 0,-1 1-1 0 0,0-1 1 0 0,0 1-1 0 0,1 0 1 0 0,-1-1 0 0 0,0 1-1 0 0,1-1 1 0 0,-1 1-1 0 0,1 0 1 0 0,2 4 23 0 0,0-1-1 0 0,1 0 1 0 0,-1 0 0 0 0,1 0 0 0 0,0-1-1 0 0,7 7 1 0 0,-8-9 9 0 0,-1 1-1 0 0,0 0 0 0 0,0-1 1 0 0,0 1-1 0 0,-1 0 0 0 0,1 0 1 0 0,0 0-1 0 0,-1 0 1 0 0,1 0-1 0 0,0 3 0 0 0,0-2 16 0 0,0 0-1 0 0,0 0 0 0 0,0-1 1 0 0,0 1-1 0 0,1-1 0 0 0,-1 1 1 0 0,1-1-1 0 0,-1 0 0 0 0,1 0 1 0 0,5 3-1 0 0,15 12 1120 0 0,-24-11-909 0 0,1 1-1 0 0,-1-1 0 0 0,-1 0 1 0 0,1 1-1 0 0,-3 6 0 0 0,1-5 267 0 0,2-7-472 0 0,1-1 0 0 0,0 1 0 0 0,0-1 0 0 0,-1 1 0 0 0,1 0 0 0 0,0-1 0 0 0,-1 1 0 0 0,1-1 0 0 0,0 1 0 0 0,-1-1 0 0 0,1 1 0 0 0,-1-1 0 0 0,1 1 0 0 0,-1-1 0 0 0,1 0 0 0 0,-1 1 0 0 0,1-1 0 0 0,-1 0 0 0 0,1 1 0 0 0,-2-1 0 0 0,-34 24 727 0 0,15-12-541 0 0,18-10-188 0 0,-1 0 1 0 0,0 1-1 0 0,1-1 0 0 0,-1 0 1 0 0,0-1-1 0 0,0 1 1 0 0,0-1-1 0 0,-1 0 0 0 0,1 0 1 0 0,0 0-1 0 0,-7 0 1 0 0,-34 4-8 0 0,37-4-13 0 0,0 1-1 0 0,0-1 0 0 0,0-1 0 0 0,0 0 0 0 0,0 0 1 0 0,0 0-1 0 0,-15-3 0 0 0,-32-14-1966 0 0,-53-23 1 0 0,87 30-5345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7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1 181 11056 0 0,'0'0'852'0'0,"2"-1"-560"0"0,7-7 1041 0 0,1 0 1 0 0,13-7-1 0 0,7-5 1950 0 0,82-65 2584 0 0,-103 79-5623 0 0,1 0 0 0 0,-1 0 0 0 0,20-7 0 0 0,-1 1-4276 0 0</inkml:trace>
  <inkml:trace contextRef="#ctx0" brushRef="#br0" timeOffset="1">219 233 9216 0 0,'0'0'1194'0'0,"2"-1"102"0"0,3-2-489 0 0,0 1-1 0 0,0-1 1 0 0,0 0-1 0 0,0-1 0 0 0,0 1 1 0 0,-1-1-1 0 0,0 0 1 0 0,0 0-1 0 0,0-1 1 0 0,0 1-1 0 0,4-7 0 0 0,-5 7-372 0 0,0 1 0 0 0,0-1 0 0 0,1 1 0 0 0,-1 0-1 0 0,1 0 1 0 0,7-5 0 0 0,9-7 1009 0 0,-19 15-1402 0 0,-1 0 0 0 0,0-1 0 0 0,0 1 0 0 0,1 0-1 0 0,-1-1 1 0 0,0 1 0 0 0,1 0 0 0 0,-1 0 0 0 0,0 0-1 0 0,1-1 1 0 0,-1 1 0 0 0,0 0 0 0 0,1 0 0 0 0,-1 0 0 0 0,0 0-1 0 0,1 0 1 0 0,-1-1 0 0 0,0 1 0 0 0,1 0 0 0 0,-1 0 0 0 0,1 0-1 0 0,-1 0 1 0 0,0 0 0 0 0,1 0 0 0 0,-1 0 0 0 0,1 1 0 0 0,-1-1-1 0 0,0 0 1 0 0,1 0 0 0 0,7 10 166 0 0,-1 15-304 0 0,-5 27-618 0 0,-3-42 348 0 0,1 1 1 0 0,1 0-1 0 0,3 19 1 0 0,2-13-452 0 0,-5-16 573 0 0,-1 1 78 0 0,1 0 162 0 0,0-1 0 0 0,-1 0 1 0 0,1 1-1 0 0,0-1 0 0 0,0 0 0 0 0,0 1 0 0 0,0-1 0 0 0,0 0 0 0 0,0 0 0 0 0,1 0 1 0 0,-1 0-1 0 0,0 0 0 0 0,1 0 0 0 0,-1 0 0 0 0,0 0 0 0 0,1 0 0 0 0,-1-1 0 0 0,1 1 0 0 0,-1-1 1 0 0,1 1-1 0 0,0-1 0 0 0,-1 1 0 0 0,1-1 0 0 0,-1 0 0 0 0,1 0 0 0 0,0 0 0 0 0,-1 0 0 0 0,1 0 1 0 0,-1 0-1 0 0,1 0 0 0 0,0-1 0 0 0,1 0 0 0 0,2 1 41 0 0,0-1 1 0 0,0 0-1 0 0,0 0 0 0 0,0-1 1 0 0,0 1-1 0 0,-1-1 0 0 0,1 0 1 0 0,0 0-1 0 0,-1-1 0 0 0,0 1 1 0 0,0-1-1 0 0,1 0 0 0 0,-2 0 1 0 0,1-1-1 0 0,4-3 0 0 0,7-9 1 0 0,-12 14-73 0 0,0-2 0 0 0,0 1 1 0 0,0 0-1 0 0,0-1 1 0 0,4-6-1 0 0,6-11-2228 0 0,-5 9-2223 0 0,2-7-2936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7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0 205 11056 0 0,'0'0'4385'0'0,"3"-1"-2609"0"0,-2 1-1544 0 0,4-2 525 0 0,-1 1 0 0 0,1-1 0 0 0,-1 1 0 0 0,10-1 0 0 0,-11 1-442 0 0,0 0 1 0 0,-1 1-1 0 0,1-1 0 0 0,0 0 0 0 0,-1 0 1 0 0,1 0-1 0 0,3-3 0 0 0,-3 3-41 0 0,10-5 499 0 0,1 1 0 0 0,18-5 0 0 0,4-1-19 0 0,-30 9-667 0 0,0 1-1 0 0,0 0 1 0 0,0 0-1 0 0,1 0 1 0 0,-1 1-1 0 0,10 1 1 0 0,-1-1-90 0 0,-14 0-97 0 0,11 0-2664 0 0</inkml:trace>
  <inkml:trace contextRef="#ctx0" brushRef="#br0" timeOffset="1">65 7 10136 0 0,'5'-6'13645'0'0,"6"32"-12931"0"0,-1 0 186 0 0,0-11-803 0 0,3 2-82 0 0,-2 1 0 0 0,0 1 0 0 0,-1 0 0 0 0,10 26 0 0 0,16 37-11 0 0,-20-47-161 0 0,-10-24-882 0 0,12 20-1 0 0,1-6-6221 0 0,-8-15 315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7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12 127 9216 0 0,'0'2'11206'0'0,"0"12"-9741"0"0,0 3-634 0 0,0 0 0 0 0,4 27-1 0 0,-2-36-776 0 0,1-1-1 0 0,0 1 1 0 0,5 10 0 0 0,-4-11-23 0 0,-1 0 0 0 0,0 1 1 0 0,3 11-1 0 0,-5-13-24 0 0,1 0-1 0 0,0 0 0 0 0,1 0 1 0 0,-1-1-1 0 0,1 1 1 0 0,0-1-1 0 0,1 0 0 0 0,-1 1 1 0 0,6 4-1 0 0,2 8-6 0 0,-9-14 0 0 0,0 1 0 0 0,0-1 0 0 0,1 0 0 0 0,4 4 0 0 0,12 13-97 0 0,-17-19 22 0 0,-2-2 68 0 0,1 0 0 0 0,-1 0 0 0 0,1 0-1 0 0,-1 0 1 0 0,1 0 0 0 0,-1 0 0 0 0,1 0-1 0 0,-1 0 1 0 0,1 0 0 0 0,-1 0 0 0 0,0 0 0 0 0,1 0-1 0 0,-1 0 1 0 0,1 0 0 0 0,-1 0 0 0 0,1-1-1 0 0,-1 1 1 0 0,1-1 0 0 0,0 0 6 0 0,0 0 0 0 0,0 0 1 0 0,0-1-1 0 0,0 1 0 0 0,0-1 0 0 0,-1 1 1 0 0,1-1-1 0 0,-1 1 0 0 0,1-1 0 0 0,-1 1 1 0 0,1-1-1 0 0,-1 1 0 0 0,0-4 0 0 0,4-8 1 0 0,-1 0-13 0 0,0 0 0 0 0,-1 0-1 0 0,0 0 1 0 0,0-25 0 0 0,0-10 30 0 0,-1 41 8 0 0,-1 0 0 0 0,-1-1 0 0 0,0 1 0 0 0,0 0 0 0 0,0 0 1 0 0,-1 0-1 0 0,-2-8 0 0 0,0 4 52 0 0,-2-22 1 0 0,5 27-64 0 0,1 0 1 0 0,-1 0 0 0 0,0 0-1 0 0,0 0 1 0 0,-1 1-1 0 0,0-1 1 0 0,0 1-1 0 0,0-1 1 0 0,0 1-1 0 0,-6-9 1 0 0,-5-10 52 0 0,11 20-64 0 0,0 1 0 0 0,1-1 1 0 0,-1 0-1 0 0,-1 1 1 0 0,1-1-1 0 0,0 1 1 0 0,-1-1-1 0 0,0 1 1 0 0,0 0-1 0 0,0 0 0 0 0,-6-4 1 0 0,8 6-29 0 0,-1 1 0 0 0,1-1 0 0 0,0 0 0 0 0,-1 1 0 0 0,1 0 1 0 0,-1-1-1 0 0,1 1 0 0 0,0 0 0 0 0,-1 0 0 0 0,1 0 0 0 0,-1 0 0 0 0,1 0 0 0 0,-1 0 0 0 0,1 0 1 0 0,0 0-1 0 0,-1 0 0 0 0,1 1 0 0 0,-1-1 0 0 0,1 1 0 0 0,0-1 0 0 0,-1 1 0 0 0,1-1 0 0 0,0 1 1 0 0,0 0-1 0 0,-1 0 0 0 0,1-1 0 0 0,0 1 0 0 0,0 0 0 0 0,-1 2 0 0 0,-1 0-193 0 0,0 1-1 0 0,0-1 0 0 0,1 1 1 0 0,0 0-1 0 0,-1 0 0 0 0,1 0 1 0 0,1 0-1 0 0,-2 5 0 0 0,-8 22-3738 0 0,10-9 1679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8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7832 0 0,'2'-1'9434'0'0,"8"-5"-6546"0"0,4-4 781 0 0,-13 9-3786 0 0,15-13-14 0 0,-16 14 90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8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0 12440 0 0,'-5'5'8649'0'0,"2"-1"-8187"0"0,0 0 1 0 0,0 1 0 0 0,0-1 0 0 0,0 0-1 0 0,0 1 1 0 0,1 0 0 0 0,0 0 0 0 0,0-1-1 0 0,0 1 1 0 0,1 0 0 0 0,0 0-1 0 0,-2 10 1 0 0,2 6-586 0 0,0 41 0 0 0,2-30 483 0 0,1 3-440 0 0,1-1 0 0 0,14 58 0 0 0,-13-78-107 0 0,0 1 0 0 0,1-1 0 0 0,1 0 1 0 0,0 0-1 0 0,1-1 0 0 0,1 0 0 0 0,0 0 0 0 0,19 23 1 0 0,-23-32 126 0 0,-3-2 39 0 0,0 0-1 0 0,1-1 0 0 0,0 1 1 0 0,-1-1-1 0 0,1 1 0 0 0,0-1 0 0 0,0 0 1 0 0,0 1-1 0 0,0-1 0 0 0,0 0 1 0 0,0 0-1 0 0,0 0 0 0 0,0-1 0 0 0,0 1 1 0 0,0 0-1 0 0,0-1 0 0 0,1 1 1 0 0,-1-1-1 0 0,0 0 0 0 0,0 0 0 0 0,1 0 1 0 0,3 0-1 0 0,-5-1 19 0 0,1 1 0 0 0,-1 0 0 0 0,1-1-1 0 0,-1 1 1 0 0,1-1 0 0 0,-1 1 0 0 0,1-1 0 0 0,-1 0 0 0 0,0 1 0 0 0,0-1 0 0 0,1 0 0 0 0,-1 0 0 0 0,0 0-1 0 0,0 0 1 0 0,0 0 0 0 0,0 0 0 0 0,0 0 0 0 0,0-1 0 0 0,0 1 0 0 0,0 0 0 0 0,0-2 0 0 0,4-5 86 0 0,-1 0 0 0 0,5-13 1 0 0,-6 11 67 0 0,-1 5-64 0 0,-1 0 1 0 0,0-1-1 0 0,0 0 0 0 0,0 1 0 0 0,-1-1 0 0 0,1 0 1 0 0,-2 1-1 0 0,1-1 0 0 0,-1 0 0 0 0,1 1 0 0 0,-1-1 1 0 0,-1 1-1 0 0,1-1 0 0 0,-1 1 0 0 0,0 0 0 0 0,0-1 1 0 0,-1 1-1 0 0,0 0 0 0 0,-3-4 0 0 0,5 7-67 0 0,0 1-1 0 0,-1-1 0 0 0,1 1 1 0 0,-1 0-1 0 0,1 0 0 0 0,-1 0 1 0 0,1 0-1 0 0,-1 0 0 0 0,0 0 1 0 0,1 0-1 0 0,-1 0 1 0 0,0 0-1 0 0,0 1 0 0 0,0-1 1 0 0,0 1-1 0 0,1 0 0 0 0,-1-1 1 0 0,0 1-1 0 0,0 0 0 0 0,0 0 1 0 0,0 0-1 0 0,0 0 1 0 0,-3 1-1 0 0,-2 0-13 0 0,0 1 0 0 0,1 0 0 0 0,0 0 0 0 0,-1 0 0 0 0,-7 5 1 0 0,11-6-58 0 0,0 1 1 0 0,0 0 0 0 0,0 1-1 0 0,0-1 1 0 0,1 0 0 0 0,-1 1-1 0 0,1 0 1 0 0,-1-1 0 0 0,1 1-1 0 0,0 0 1 0 0,-2 5 0 0 0,-2 4-839 0 0,-8 22 0 0 0,6-13-575 0 0,7-21 1328 0 0,1 1 0 0 0,0-1 0 0 0,0 0-1 0 0,0 1 1 0 0,0-1 0 0 0,0 1 0 0 0,0-1 0 0 0,0 1-1 0 0,0-1 1 0 0,1 0 0 0 0,-1 1 0 0 0,0-1 0 0 0,0 1-1 0 0,0-1 1 0 0,0 0 0 0 0,1 1 0 0 0,-1-1 0 0 0,0 1-1 0 0,0-1 1 0 0,1 0 0 0 0,-1 1 0 0 0,0-1 0 0 0,0 0-1 0 0,1 1 1 0 0,-1-1 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29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87 17015 0 0,'0'1'6646'0'0,"-4"5"-6461"0"0,1 0 1 0 0,0 0 0 0 0,1 0-1 0 0,-1 1 1 0 0,1-1 0 0 0,1 1-1 0 0,-1-1 1 0 0,1 1 0 0 0,0 0-1 0 0,1-1 1 0 0,-1 1 0 0 0,1 0 0 0 0,1-1-1 0 0,1 11 1 0 0,-1-7-174 0 0,0-6-12 0 0,0-1 1 0 0,-1 1-1 0 0,1 0 1 0 0,0 0-1 0 0,1-1 1 0 0,-1 1-1 0 0,1-1 0 0 0,-1 1 1 0 0,1-1-1 0 0,0 0 1 0 0,4 4-1 0 0,13 19 0 0 0,-17-22 0 0 0,0-1 0 0 0,0 0 0 0 0,0 0 0 0 0,0 0 0 0 0,0 0 0 0 0,1 0 0 0 0,0-1 0 0 0,-1 1 0 0 0,1-1 0 0 0,0 0 0 0 0,0 1 0 0 0,0-1 0 0 0,1-1 0 0 0,-1 1 0 0 0,0 0 0 0 0,1-1 0 0 0,-1 0 0 0 0,1 1 0 0 0,5 0 0 0 0,6 0-121 0 0,0 0-1 0 0,0-1 0 0 0,1 0 1 0 0,23-3-1 0 0,3 1 87 0 0,-28 1 250 0 0,-14 0-197 0 0,0 0-1 0 0,1-1 1 0 0,-1 1 0 0 0,1 0-1 0 0,-1 0 1 0 0,1 0 0 0 0,-1-1-1 0 0,1 1 1 0 0,-1 0 0 0 0,0 0-1 0 0,1-1 1 0 0,-1 1-1 0 0,0 0 1 0 0,1-1 0 0 0,-1 1-1 0 0,0-1 1 0 0,1 1 0 0 0,-1 0-1 0 0,0-1 1 0 0,0 1-1 0 0,1-1 1 0 0,0-1 20 0 0,5-3-354 0 0,0-1 0 0 0,0 0 0 0 0,0 0 0 0 0,0-1 1 0 0,-1 0-1 0 0,7-12 0 0 0,-1 4-1245 0 0,-1 0-65 0 0</inkml:trace>
  <inkml:trace contextRef="#ctx0" brushRef="#br0" timeOffset="1">226 0 12896 0 0,'-1'2'997'0'0,"-2"4"-479"0"0,0 1 0 0 0,0-1-1 0 0,1 1 1 0 0,-1 0 0 0 0,2-1 0 0 0,-1 1 0 0 0,1 0 0 0 0,0 0-1 0 0,0 0 1 0 0,1 0 0 0 0,0 0 0 0 0,1 0 0 0 0,-1 0-1 0 0,3 8 1 0 0,0 2 254 0 0,1-1-1 0 0,1 0 0 0 0,0 0 1 0 0,1-1-1 0 0,9 17 1 0 0,-9-20-585 0 0,0 0 0 0 0,-2 1 0 0 0,1 0 0 0 0,-2 0 1 0 0,1 0-1 0 0,0 14 0 0 0,1 2 8 0 0,1 0 1 0 0,13 37-1 0 0,27 55-1361 0 0,-31-89-1069 0 0,-3-10-3494 0 0,3 1-2470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2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 8264 0 0,'0'0'14815'0'0,"0"1"-14761"0"0,0 0-53 0 0,0 1-1 0 0,0-1 1 0 0,0 1 0 0 0,0-1 0 0 0,0 0 0 0 0,-1 1 0 0 0,1-1 0 0 0,-1 1 0 0 0,1-1 0 0 0,-1 1 0 0 0,1-1 0 0 0,-1 0-1 0 0,0 0 1 0 0,-1 2 0 0 0,1 0-4 0 0,-1-1 1 0 0,1 1-1 0 0,-1-1 0 0 0,1 1 0 0 0,0 0 0 0 0,0 0 0 0 0,0-1 0 0 0,0 5 1 0 0,-3 2-100 0 0,2-7 78 0 0,1 0-1 0 0,0 0 0 0 0,-1 0 1 0 0,1 0-1 0 0,0 0 0 0 0,0 0 0 0 0,1 0 1 0 0,-1 1-1 0 0,0-1 0 0 0,0 2 0 0 0,-2 4 3 0 0,-4-3-21 0 0,-18-5 22 0 0,25 0 20 0 0,0 0 0 0 0,0 0 0 0 0,0 0 1 0 0,0 0-1 0 0,0 0 0 0 0,0 0 0 0 0,0 0 1 0 0,0 0-1 0 0,0 0 0 0 0,0 0 0 0 0,0 0 1 0 0,0 0-1 0 0,0 0 0 0 0,-1 0 0 0 0,1 0 1 0 0,0 0-1 0 0,0 0 0 0 0,0 0 0 0 0,0 0 1 0 0,0 0-1 0 0,0 0 0 0 0,0 0 0 0 0,0 0 1 0 0,0 0-1 0 0,0 0 0 0 0,0 0 0 0 0,0 0 1 0 0,0 0-1 0 0,0 0 0 0 0,0 0 0 0 0,0 0 1 0 0,-1 0-1 0 0,1 0 0 0 0,0 0 0 0 0,0-1 1 0 0,0 1-1 0 0,0 0 0 0 0,0 0 0 0 0,0 0 1 0 0,0 0-1 0 0,0 0 0 0 0,0 0 0 0 0,0 0 1 0 0,0 0-1 0 0,0 0 0 0 0,0 0 0 0 0,0 0 1 0 0,0 0-1 0 0,0 0 0 0 0,0-1 0 0 0,0 1 1 0 0,0 0-1 0 0,0 0 0 0 0,0 0 1 0 0,0 0-1 0 0,1 0 0 0 0,-1-11-10 0 0,1 1 11 0 0,1 7 4 0 0,0-1 16 0 0,14-7 24 0 0,-12 9-22 0 0,-2 0-1 0 0,1 0 0 0 0,0-1 0 0 0,0 1 0 0 0,-1-1 1 0 0,1 1-1 0 0,-1-1 0 0 0,0 0 0 0 0,2-4 0 0 0,-3 6-13 0 0,-1 1-1 0 0,1-1 0 0 0,-1 0 0 0 0,1 1 0 0 0,-1-1 1 0 0,1 0-1 0 0,-1 1 0 0 0,1-1 0 0 0,-1 1 1 0 0,1-1-1 0 0,0 1 0 0 0,-1-1 0 0 0,1 1 1 0 0,0-1-1 0 0,0 1 0 0 0,-1 0 0 0 0,1-1 1 0 0,0 1-1 0 0,0 0 0 0 0,0 0 0 0 0,0 0 169 0 0,2-1-86 0 0,8-2 4 0 0,-9 3-3 0 0,0 2-75 0 0,0 0 0 0 0,-1 1-1 0 0,1-1 1 0 0,-1 1 0 0 0,0 0 0 0 0,0-1-1 0 0,0 1 1 0 0,0 0 0 0 0,0-1 0 0 0,0 1 0 0 0,-1 0-1 0 0,1 0 1 0 0,-1 0 0 0 0,0 0 0 0 0,0 0 0 0 0,-1 5-1 0 0,4 22 64 0 0,-1-25-70 0 0,-2-4-9 0 0,1 0 1 0 0,0 0-1 0 0,-1 0 1 0 0,1 1-1 0 0,-1-1 0 0 0,0 0 1 0 0,1 0-1 0 0,-1 1 1 0 0,0-1-1 0 0,0 0 1 0 0,0 1-1 0 0,0-1 1 0 0,0 0-1 0 0,0 1 1 0 0,0-1-1 0 0,0 0 1 0 0,-1 1-1 0 0,1-1 1 0 0,0 0-1 0 0,-1 0 1 0 0,1 1-1 0 0,-1-1 1 0 0,1 0-1 0 0,-1 0 0 0 0,-1 2 1 0 0,0-3 42 0 0,-4-6-33 0 0,-2-1-10 0 0,7 7 0 0 0,1-1 0 0 0,0 1 0 0 0,-1-1 0 0 0,1 1 0 0 0,-1-1 0 0 0,1 1 0 0 0,0-1 0 0 0,0 1 0 0 0,-1-1 0 0 0,1 1 0 0 0,0-1 0 0 0,0 1 0 0 0,0-1 0 0 0,-1 0 0 0 0,1 1 0 0 0,0-2 0 0 0,4-10 0 0 0,-1 6 6 0 0,-2 3 9 0 0,0 0 0 0 0,0 1 0 0 0,1-1 0 0 0,-1 0-1 0 0,1 1 1 0 0,-1-1 0 0 0,1 1 0 0 0,0 0 0 0 0,0 0-1 0 0,0 0 1 0 0,0 0 0 0 0,1 0 0 0 0,2-2 0 0 0,-3 3 49 0 0,9 2 2 0 0,-2 1-55 0 0,-6 0 32 0 0,3 0-21 0 0,4 5 40 0 0,-8-5-53 0 0,-2-2-8 0 0,0 0 1 0 0,0 0-1 0 0,1 0 1 0 0,-1 1-1 0 0,0-1 1 0 0,0 0-1 0 0,0 0 0 0 0,0 0 1 0 0,1 0-1 0 0,-1 0 1 0 0,0 0-1 0 0,0 1 1 0 0,0-1-1 0 0,0 0 0 0 0,0 0 1 0 0,0 0-1 0 0,0 0 1 0 0,1 1-1 0 0,-1-1 1 0 0,0 0-1 0 0,0 0 0 0 0,0 0 1 0 0,0 1-1 0 0,0-1 1 0 0,0 0-1 0 0,0 0 1 0 0,0 0-1 0 0,0 1 0 0 0,0-1 1 0 0,0 0-1 0 0,0 0 1 0 0,0 0-1 0 0,0 1 1 0 0,0-1-1 0 0,0 0 0 0 0,-1 0 1 0 0,2 7 52 0 0,-1-6-49 0 0,1 0-1 0 0,-1-1-1 0 0,1 1 1 0 0,-1-1 0 0 0,0 1 0 0 0,0 0 0 0 0,1-1 0 0 0,-1 1 0 0 0,0 0 0 0 0,0-1 0 0 0,0 1 0 0 0,1 0 0 0 0,-1 0 0 0 0,0-1-1 0 0,0 1 1 0 0,0 0 0 0 0,-1 0 0 0 0,1 1 3 0 0,-1 0 0 0 0,0 0 0 0 0,1 0 0 0 0,-1-1 1 0 0,0 1-1 0 0,0 0 0 0 0,-1-1 0 0 0,1 1 0 0 0,0-1 0 0 0,0 1 0 0 0,-1-1 0 0 0,1 0 0 0 0,-3 2 0 0 0,-2 4 8 0 0,5-5-12 0 0,0-1 1 0 0,0 0-1 0 0,0 0 0 0 0,0 0 1 0 0,0 0-1 0 0,0 0 0 0 0,0 0 0 0 0,0 0 1 0 0,0 0-1 0 0,-1 0 0 0 0,1-1 0 0 0,0 1 1 0 0,-1 0-1 0 0,-1 0 0 0 0,-37 9-395 0 0,37-10 96 0 0,0-10-3636 0 0,2-3-3391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2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14400 0 0,'0'0'8573'0'0,"2"-1"-8139"0"0,2 0-283 0 0,0-1-1 0 0,0 0 0 0 0,-1 0 0 0 0,7-4 1 0 0,-6 4-63 0 0,0-1 0 0 0,0 1-1 0 0,-1 0 1 0 0,1 0 0 0 0,0 0 0 0 0,1 1 0 0 0,5-2 0 0 0,-1 1-9 0 0,0 0 0 0 0,-1 0-1 0 0,1-1 1 0 0,-1 0 0 0 0,0-1 0 0 0,14-8 0 0 0,21-10-75 0 0,-42 22-16 0 0,0 0-1 0 0,0-1 1 0 0,0 1 0 0 0,0-1-1 0 0,0 1 1 0 0,0-1 0 0 0,0 1-1 0 0,-1-1 1 0 0,1 0 0 0 0,0 0-1 0 0,0 1 1 0 0,-1-1 0 0 0,1 0 0 0 0,0 0-1 0 0,-1 0 1 0 0,2-1 0 0 0,-2 0-235 0 0,5-5-2742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2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15 2304 0 0,'0'0'12988'0'0,"0"1"-11569"0"0,-6 30 2125 0 0,6-30-2729 0 0,0 2-23 0 0,0 2-503 0 0,0 1 0 0 0,0-1 0 0 0,1 1 0 0 0,0-1 1 0 0,2 6-1 0 0,-2-8-166 0 0,-1 0 1 0 0,1 1 0 0 0,-1-1 0 0 0,1 0 0 0 0,-1 0 0 0 0,0 0 0 0 0,0 1-1 0 0,-2 5 1 0 0,2 0 27 0 0,0 2-25 0 0,1-1 0 0 0,3 13 0 0 0,1 19-84 0 0,-6-37-31 0 0,2 1 10 0 0,3 10-16 0 0,-3-7 47 0 0</inkml:trace>
  <inkml:trace contextRef="#ctx0" brushRef="#br0" timeOffset="1">91 1 5064 0 0,'0'0'10126'0'0,"0"2"-9099"0"0,0 0-608 0 0,0 0 0 0 0,0 0 0 0 0,-1 0 0 0 0,1 1 1 0 0,-1-1-1 0 0,1 0 0 0 0,-3 3 0 0 0,3-3-208 0 0,-1 0 0 0 0,1 0 0 0 0,-1 1-1 0 0,1-1 1 0 0,0 0 0 0 0,0 0 0 0 0,0 0 0 0 0,0 1-1 0 0,0-1 1 0 0,1 2 0 0 0,-1 6 11 0 0,0-1 176 0 0,0-3-307 0 0,0-1 0 0 0,0 0 0 0 0,0 0 0 0 0,0 1 0 0 0,1-1 0 0 0,0 0 0 0 0,0 0 0 0 0,0 0 0 0 0,1 0 0 0 0,3 8 0 0 0,-4-12-85 0 0,-1-1-1 0 0,0 1 1 0 0,1 0 0 0 0,-1 0-1 0 0,0-1 1 0 0,1 1 0 0 0,-1 0-1 0 0,0 0 1 0 0,0 0 0 0 0,0-1-1 0 0,1 1 1 0 0,-1 0 0 0 0,0 0-1 0 0,0 0 1 0 0,-1 1 0 0 0,1 1 1 0 0,0 0 1 0 0,0 0 0 0 0,0 0 0 0 0,1 0 0 0 0,-1 0-1 0 0,2 5 1 0 0,-2-8-18 0 0,1 2-472 0 0,-1 1 0 0 0,1-1 0 0 0,0 0 0 0 0,0 1 0 0 0,0-1 0 0 0,0 0 0 0 0,1 0 0 0 0,1 3 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28T04:59:3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8288 0 0,'0'0'9402'0'0,"2"1"-7957"0"0,1-1-1013 0 0,0 1 0 0 0,0-1 0 0 0,0 1 0 0 0,0-1-1 0 0,0 0 1 0 0,0 0 0 0 0,0 0 0 0 0,0-1 0 0 0,6 0-1 0 0,32-12 1473 0 0,-30 9-1687 0 0,-1 1 1 0 0,12-2 0 0 0,-16 3-240 0 0,0 0 1 0 0,0 0 0 0 0,0 0-1 0 0,0-1 1 0 0,-1 0-1 0 0,1 0 1 0 0,5-5 0 0 0,0 1-185 0 0,-9 6 52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5.xml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" Type="http://schemas.openxmlformats.org/officeDocument/2006/relationships/image" Target="../media/image2.png"/><Relationship Id="rId21" Type="http://schemas.openxmlformats.org/officeDocument/2006/relationships/customXml" Target="../ink/ink9.xml"/><Relationship Id="rId34" Type="http://schemas.openxmlformats.org/officeDocument/2006/relationships/image" Target="../media/image2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image" Target="../media/image21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customXml" Target="../ink/ink4.xml"/><Relationship Id="rId24" Type="http://schemas.openxmlformats.org/officeDocument/2006/relationships/image" Target="../media/image13.png"/><Relationship Id="rId32" Type="http://schemas.openxmlformats.org/officeDocument/2006/relationships/image" Target="../media/image20.png"/><Relationship Id="rId5" Type="http://schemas.openxmlformats.org/officeDocument/2006/relationships/image" Target="../media/image3.png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6.png"/><Relationship Id="rId10" Type="http://schemas.openxmlformats.org/officeDocument/2006/relationships/image" Target="../media/image6.png"/><Relationship Id="rId19" Type="http://schemas.openxmlformats.org/officeDocument/2006/relationships/customXml" Target="../ink/ink8.xml"/><Relationship Id="rId31" Type="http://schemas.openxmlformats.org/officeDocument/2006/relationships/image" Target="../media/image19.png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image" Target="../media/image15.png"/><Relationship Id="rId30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36.png"/><Relationship Id="rId3" Type="http://schemas.openxmlformats.org/officeDocument/2006/relationships/image" Target="../media/image24.png"/><Relationship Id="rId21" Type="http://schemas.openxmlformats.org/officeDocument/2006/relationships/customXml" Target="../ink/ink16.xml"/><Relationship Id="rId7" Type="http://schemas.openxmlformats.org/officeDocument/2006/relationships/customXml" Target="../ink/ink13.xml"/><Relationship Id="rId12" Type="http://schemas.openxmlformats.org/officeDocument/2006/relationships/image" Target="../media/image11.png"/><Relationship Id="rId17" Type="http://schemas.openxmlformats.org/officeDocument/2006/relationships/image" Target="../media/image30.png"/><Relationship Id="rId25" Type="http://schemas.openxmlformats.org/officeDocument/2006/relationships/customXml" Target="../ink/ink18.xml"/><Relationship Id="rId2" Type="http://schemas.openxmlformats.org/officeDocument/2006/relationships/image" Target="../media/image23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29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15.xml"/><Relationship Id="rId24" Type="http://schemas.openxmlformats.org/officeDocument/2006/relationships/image" Target="../media/image35.png"/><Relationship Id="rId5" Type="http://schemas.openxmlformats.org/officeDocument/2006/relationships/customXml" Target="../ink/ink12.xml"/><Relationship Id="rId15" Type="http://schemas.openxmlformats.org/officeDocument/2006/relationships/image" Target="../media/image28.png"/><Relationship Id="rId23" Type="http://schemas.openxmlformats.org/officeDocument/2006/relationships/customXml" Target="../ink/ink17.xml"/><Relationship Id="rId28" Type="http://schemas.openxmlformats.org/officeDocument/2006/relationships/image" Target="../media/image37.png"/><Relationship Id="rId10" Type="http://schemas.openxmlformats.org/officeDocument/2006/relationships/image" Target="../media/image10.png"/><Relationship Id="rId19" Type="http://schemas.openxmlformats.org/officeDocument/2006/relationships/image" Target="../media/image32.png"/><Relationship Id="rId4" Type="http://schemas.openxmlformats.org/officeDocument/2006/relationships/image" Target="../media/image25.png"/><Relationship Id="rId9" Type="http://schemas.openxmlformats.org/officeDocument/2006/relationships/customXml" Target="../ink/ink14.xml"/><Relationship Id="rId14" Type="http://schemas.openxmlformats.org/officeDocument/2006/relationships/image" Target="../media/image27.png"/><Relationship Id="rId22" Type="http://schemas.openxmlformats.org/officeDocument/2006/relationships/image" Target="../media/image34.png"/><Relationship Id="rId27" Type="http://schemas.openxmlformats.org/officeDocument/2006/relationships/customXml" Target="../ink/ink19.xml"/><Relationship Id="rId30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8" Type="http://schemas.openxmlformats.org/officeDocument/2006/relationships/image" Target="../media/image52.png"/><Relationship Id="rId26" Type="http://schemas.openxmlformats.org/officeDocument/2006/relationships/image" Target="../media/image59.png"/><Relationship Id="rId3" Type="http://schemas.openxmlformats.org/officeDocument/2006/relationships/image" Target="../media/image50.png"/><Relationship Id="rId21" Type="http://schemas.openxmlformats.org/officeDocument/2006/relationships/image" Target="../media/image55.png"/><Relationship Id="rId34" Type="http://schemas.openxmlformats.org/officeDocument/2006/relationships/image" Target="../media/image63.png"/><Relationship Id="rId7" Type="http://schemas.openxmlformats.org/officeDocument/2006/relationships/customXml" Target="../ink/ink22.xml"/><Relationship Id="rId17" Type="http://schemas.openxmlformats.org/officeDocument/2006/relationships/image" Target="../media/image51.png"/><Relationship Id="rId25" Type="http://schemas.openxmlformats.org/officeDocument/2006/relationships/customXml" Target="../ink/ink25.xml"/><Relationship Id="rId33" Type="http://schemas.openxmlformats.org/officeDocument/2006/relationships/customXml" Target="../ink/ink29.xml"/><Relationship Id="rId2" Type="http://schemas.openxmlformats.org/officeDocument/2006/relationships/image" Target="../media/image49.png"/><Relationship Id="rId16" Type="http://schemas.openxmlformats.org/officeDocument/2006/relationships/image" Target="../media/image11.png"/><Relationship Id="rId20" Type="http://schemas.openxmlformats.org/officeDocument/2006/relationships/image" Target="../media/image54.png"/><Relationship Id="rId29" Type="http://schemas.openxmlformats.org/officeDocument/2006/relationships/customXml" Target="../ink/ink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24" Type="http://schemas.openxmlformats.org/officeDocument/2006/relationships/image" Target="../media/image58.png"/><Relationship Id="rId32" Type="http://schemas.openxmlformats.org/officeDocument/2006/relationships/image" Target="../media/image62.png"/><Relationship Id="rId15" Type="http://schemas.openxmlformats.org/officeDocument/2006/relationships/customXml" Target="../ink/ink24.xml"/><Relationship Id="rId23" Type="http://schemas.openxmlformats.org/officeDocument/2006/relationships/image" Target="../media/image57.png"/><Relationship Id="rId28" Type="http://schemas.openxmlformats.org/officeDocument/2006/relationships/image" Target="../media/image60.png"/><Relationship Id="rId36" Type="http://schemas.openxmlformats.org/officeDocument/2006/relationships/image" Target="../media/image64.png"/><Relationship Id="rId19" Type="http://schemas.openxmlformats.org/officeDocument/2006/relationships/image" Target="../media/image53.png"/><Relationship Id="rId31" Type="http://schemas.openxmlformats.org/officeDocument/2006/relationships/customXml" Target="../ink/ink28.xml"/><Relationship Id="rId4" Type="http://schemas.openxmlformats.org/officeDocument/2006/relationships/customXml" Target="../ink/ink21.xml"/><Relationship Id="rId9" Type="http://schemas.openxmlformats.org/officeDocument/2006/relationships/customXml" Target="../ink/ink23.xml"/><Relationship Id="rId14" Type="http://schemas.openxmlformats.org/officeDocument/2006/relationships/image" Target="../media/image10.png"/><Relationship Id="rId22" Type="http://schemas.openxmlformats.org/officeDocument/2006/relationships/image" Target="../media/image56.png"/><Relationship Id="rId27" Type="http://schemas.openxmlformats.org/officeDocument/2006/relationships/customXml" Target="../ink/ink26.xml"/><Relationship Id="rId30" Type="http://schemas.openxmlformats.org/officeDocument/2006/relationships/image" Target="../media/image61.png"/><Relationship Id="rId35" Type="http://schemas.openxmlformats.org/officeDocument/2006/relationships/customXml" Target="../ink/ink3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420.png"/><Relationship Id="rId18" Type="http://schemas.openxmlformats.org/officeDocument/2006/relationships/image" Target="../media/image68.png"/><Relationship Id="rId26" Type="http://schemas.openxmlformats.org/officeDocument/2006/relationships/image" Target="../media/image520.png"/><Relationship Id="rId3" Type="http://schemas.openxmlformats.org/officeDocument/2006/relationships/image" Target="../media/image400.png"/><Relationship Id="rId34" Type="http://schemas.openxmlformats.org/officeDocument/2006/relationships/image" Target="../media/image71.png"/><Relationship Id="rId7" Type="http://schemas.openxmlformats.org/officeDocument/2006/relationships/customXml" Target="../ink/ink32.xml"/><Relationship Id="rId12" Type="http://schemas.openxmlformats.org/officeDocument/2006/relationships/image" Target="../media/image11.png"/><Relationship Id="rId17" Type="http://schemas.openxmlformats.org/officeDocument/2006/relationships/image" Target="../media/image67.png"/><Relationship Id="rId25" Type="http://schemas.openxmlformats.org/officeDocument/2006/relationships/customXml" Target="../ink/ink37.xml"/><Relationship Id="rId33" Type="http://schemas.openxmlformats.org/officeDocument/2006/relationships/image" Target="../media/image70.png"/><Relationship Id="rId2" Type="http://schemas.openxmlformats.org/officeDocument/2006/relationships/image" Target="../media/image65.png"/><Relationship Id="rId16" Type="http://schemas.openxmlformats.org/officeDocument/2006/relationships/image" Target="../media/image66.png"/><Relationship Id="rId20" Type="http://schemas.openxmlformats.org/officeDocument/2006/relationships/customXml" Target="../ink/ink35.xml"/><Relationship Id="rId29" Type="http://schemas.openxmlformats.org/officeDocument/2006/relationships/customXml" Target="../ink/ink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34.xml"/><Relationship Id="rId24" Type="http://schemas.openxmlformats.org/officeDocument/2006/relationships/image" Target="../media/image510.png"/><Relationship Id="rId32" Type="http://schemas.openxmlformats.org/officeDocument/2006/relationships/image" Target="../media/image550.png"/><Relationship Id="rId5" Type="http://schemas.openxmlformats.org/officeDocument/2006/relationships/customXml" Target="../ink/ink31.xml"/><Relationship Id="rId15" Type="http://schemas.openxmlformats.org/officeDocument/2006/relationships/image" Target="../media/image440.png"/><Relationship Id="rId23" Type="http://schemas.openxmlformats.org/officeDocument/2006/relationships/customXml" Target="../ink/ink36.xml"/><Relationship Id="rId28" Type="http://schemas.openxmlformats.org/officeDocument/2006/relationships/image" Target="../media/image530.png"/><Relationship Id="rId36" Type="http://schemas.openxmlformats.org/officeDocument/2006/relationships/image" Target="../media/image73.png"/><Relationship Id="rId10" Type="http://schemas.openxmlformats.org/officeDocument/2006/relationships/image" Target="../media/image10.png"/><Relationship Id="rId19" Type="http://schemas.openxmlformats.org/officeDocument/2006/relationships/image" Target="../media/image69.png"/><Relationship Id="rId31" Type="http://schemas.openxmlformats.org/officeDocument/2006/relationships/customXml" Target="../ink/ink40.xml"/><Relationship Id="rId4" Type="http://schemas.openxmlformats.org/officeDocument/2006/relationships/image" Target="../media/image410.png"/><Relationship Id="rId9" Type="http://schemas.openxmlformats.org/officeDocument/2006/relationships/customXml" Target="../ink/ink33.xml"/><Relationship Id="rId14" Type="http://schemas.openxmlformats.org/officeDocument/2006/relationships/image" Target="../media/image430.png"/><Relationship Id="rId22" Type="http://schemas.openxmlformats.org/officeDocument/2006/relationships/image" Target="../media/image500.png"/><Relationship Id="rId27" Type="http://schemas.openxmlformats.org/officeDocument/2006/relationships/customXml" Target="../ink/ink38.xml"/><Relationship Id="rId30" Type="http://schemas.openxmlformats.org/officeDocument/2006/relationships/image" Target="../media/image540.png"/><Relationship Id="rId35" Type="http://schemas.openxmlformats.org/officeDocument/2006/relationships/image" Target="../media/image7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45.xml"/><Relationship Id="rId18" Type="http://schemas.openxmlformats.org/officeDocument/2006/relationships/image" Target="../media/image77.png"/><Relationship Id="rId26" Type="http://schemas.openxmlformats.org/officeDocument/2006/relationships/image" Target="../media/image84.png"/><Relationship Id="rId3" Type="http://schemas.openxmlformats.org/officeDocument/2006/relationships/image" Target="../media/image75.png"/><Relationship Id="rId21" Type="http://schemas.openxmlformats.org/officeDocument/2006/relationships/image" Target="../media/image80.png"/><Relationship Id="rId7" Type="http://schemas.openxmlformats.org/officeDocument/2006/relationships/customXml" Target="../ink/ink42.xml"/><Relationship Id="rId12" Type="http://schemas.openxmlformats.org/officeDocument/2006/relationships/image" Target="../media/image9.png"/><Relationship Id="rId17" Type="http://schemas.openxmlformats.org/officeDocument/2006/relationships/image" Target="../media/image76.png"/><Relationship Id="rId25" Type="http://schemas.openxmlformats.org/officeDocument/2006/relationships/customXml" Target="../ink/ink47.xml"/><Relationship Id="rId2" Type="http://schemas.openxmlformats.org/officeDocument/2006/relationships/image" Target="../media/image74.png"/><Relationship Id="rId16" Type="http://schemas.openxmlformats.org/officeDocument/2006/relationships/image" Target="../media/image11.png"/><Relationship Id="rId20" Type="http://schemas.openxmlformats.org/officeDocument/2006/relationships/image" Target="../media/image79.png"/><Relationship Id="rId29" Type="http://schemas.openxmlformats.org/officeDocument/2006/relationships/customXml" Target="../ink/ink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44.xml"/><Relationship Id="rId24" Type="http://schemas.openxmlformats.org/officeDocument/2006/relationships/image" Target="../media/image83.png"/><Relationship Id="rId15" Type="http://schemas.openxmlformats.org/officeDocument/2006/relationships/customXml" Target="../ink/ink46.xml"/><Relationship Id="rId23" Type="http://schemas.openxmlformats.org/officeDocument/2006/relationships/image" Target="../media/image82.png"/><Relationship Id="rId28" Type="http://schemas.openxmlformats.org/officeDocument/2006/relationships/image" Target="../media/image85.png"/><Relationship Id="rId10" Type="http://schemas.openxmlformats.org/officeDocument/2006/relationships/image" Target="../media/image8.png"/><Relationship Id="rId19" Type="http://schemas.openxmlformats.org/officeDocument/2006/relationships/image" Target="../media/image78.png"/><Relationship Id="rId4" Type="http://schemas.openxmlformats.org/officeDocument/2006/relationships/customXml" Target="../ink/ink41.xml"/><Relationship Id="rId9" Type="http://schemas.openxmlformats.org/officeDocument/2006/relationships/customXml" Target="../ink/ink43.xml"/><Relationship Id="rId14" Type="http://schemas.openxmlformats.org/officeDocument/2006/relationships/image" Target="../media/image10.png"/><Relationship Id="rId22" Type="http://schemas.openxmlformats.org/officeDocument/2006/relationships/image" Target="../media/image81.png"/><Relationship Id="rId27" Type="http://schemas.openxmlformats.org/officeDocument/2006/relationships/customXml" Target="../ink/ink48.xml"/><Relationship Id="rId30" Type="http://schemas.openxmlformats.org/officeDocument/2006/relationships/image" Target="../media/image86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99.png"/><Relationship Id="rId117" Type="http://schemas.openxmlformats.org/officeDocument/2006/relationships/customXml" Target="../ink/ink107.xml"/><Relationship Id="rId21" Type="http://schemas.openxmlformats.org/officeDocument/2006/relationships/customXml" Target="../ink/ink59.xml"/><Relationship Id="rId42" Type="http://schemas.openxmlformats.org/officeDocument/2006/relationships/image" Target="../media/image107.png"/><Relationship Id="rId47" Type="http://schemas.openxmlformats.org/officeDocument/2006/relationships/customXml" Target="../ink/ink72.xml"/><Relationship Id="rId63" Type="http://schemas.openxmlformats.org/officeDocument/2006/relationships/customXml" Target="../ink/ink80.xml"/><Relationship Id="rId68" Type="http://schemas.openxmlformats.org/officeDocument/2006/relationships/image" Target="../media/image120.png"/><Relationship Id="rId84" Type="http://schemas.openxmlformats.org/officeDocument/2006/relationships/image" Target="../media/image128.png"/><Relationship Id="rId89" Type="http://schemas.openxmlformats.org/officeDocument/2006/relationships/customXml" Target="../ink/ink93.xml"/><Relationship Id="rId112" Type="http://schemas.openxmlformats.org/officeDocument/2006/relationships/image" Target="../media/image142.png"/><Relationship Id="rId133" Type="http://schemas.openxmlformats.org/officeDocument/2006/relationships/customXml" Target="../ink/ink115.xml"/><Relationship Id="rId138" Type="http://schemas.openxmlformats.org/officeDocument/2006/relationships/image" Target="../media/image155.png"/><Relationship Id="rId16" Type="http://schemas.openxmlformats.org/officeDocument/2006/relationships/customXml" Target="../ink/ink56.xml"/><Relationship Id="rId107" Type="http://schemas.openxmlformats.org/officeDocument/2006/relationships/customXml" Target="../ink/ink102.xml"/><Relationship Id="rId11" Type="http://schemas.openxmlformats.org/officeDocument/2006/relationships/customXml" Target="../ink/ink53.xml"/><Relationship Id="rId32" Type="http://schemas.openxmlformats.org/officeDocument/2006/relationships/image" Target="../media/image102.png"/><Relationship Id="rId37" Type="http://schemas.openxmlformats.org/officeDocument/2006/relationships/customXml" Target="../ink/ink67.xml"/><Relationship Id="rId53" Type="http://schemas.openxmlformats.org/officeDocument/2006/relationships/customXml" Target="../ink/ink75.xml"/><Relationship Id="rId58" Type="http://schemas.openxmlformats.org/officeDocument/2006/relationships/image" Target="../media/image115.png"/><Relationship Id="rId74" Type="http://schemas.openxmlformats.org/officeDocument/2006/relationships/image" Target="../media/image123.png"/><Relationship Id="rId79" Type="http://schemas.openxmlformats.org/officeDocument/2006/relationships/customXml" Target="../ink/ink88.xml"/><Relationship Id="rId102" Type="http://schemas.openxmlformats.org/officeDocument/2006/relationships/image" Target="../media/image137.png"/><Relationship Id="rId123" Type="http://schemas.openxmlformats.org/officeDocument/2006/relationships/customXml" Target="../ink/ink110.xml"/><Relationship Id="rId128" Type="http://schemas.openxmlformats.org/officeDocument/2006/relationships/image" Target="../media/image150.png"/><Relationship Id="rId144" Type="http://schemas.openxmlformats.org/officeDocument/2006/relationships/image" Target="../media/image158.png"/><Relationship Id="rId5" Type="http://schemas.openxmlformats.org/officeDocument/2006/relationships/image" Target="../media/image90.png"/><Relationship Id="rId90" Type="http://schemas.openxmlformats.org/officeDocument/2006/relationships/image" Target="../media/image131.png"/><Relationship Id="rId95" Type="http://schemas.openxmlformats.org/officeDocument/2006/relationships/customXml" Target="../ink/ink96.xml"/><Relationship Id="rId22" Type="http://schemas.openxmlformats.org/officeDocument/2006/relationships/image" Target="../media/image97.png"/><Relationship Id="rId27" Type="http://schemas.openxmlformats.org/officeDocument/2006/relationships/customXml" Target="../ink/ink62.xml"/><Relationship Id="rId43" Type="http://schemas.openxmlformats.org/officeDocument/2006/relationships/customXml" Target="../ink/ink70.xml"/><Relationship Id="rId48" Type="http://schemas.openxmlformats.org/officeDocument/2006/relationships/image" Target="../media/image110.png"/><Relationship Id="rId64" Type="http://schemas.openxmlformats.org/officeDocument/2006/relationships/image" Target="../media/image118.png"/><Relationship Id="rId69" Type="http://schemas.openxmlformats.org/officeDocument/2006/relationships/customXml" Target="../ink/ink83.xml"/><Relationship Id="rId113" Type="http://schemas.openxmlformats.org/officeDocument/2006/relationships/customXml" Target="../ink/ink105.xml"/><Relationship Id="rId118" Type="http://schemas.openxmlformats.org/officeDocument/2006/relationships/image" Target="../media/image145.png"/><Relationship Id="rId134" Type="http://schemas.openxmlformats.org/officeDocument/2006/relationships/image" Target="../media/image153.png"/><Relationship Id="rId139" Type="http://schemas.openxmlformats.org/officeDocument/2006/relationships/customXml" Target="../ink/ink118.xml"/><Relationship Id="rId80" Type="http://schemas.openxmlformats.org/officeDocument/2006/relationships/image" Target="../media/image126.png"/><Relationship Id="rId85" Type="http://schemas.openxmlformats.org/officeDocument/2006/relationships/customXml" Target="../ink/ink91.xml"/><Relationship Id="rId3" Type="http://schemas.openxmlformats.org/officeDocument/2006/relationships/image" Target="../media/image88.png"/><Relationship Id="rId12" Type="http://schemas.openxmlformats.org/officeDocument/2006/relationships/image" Target="../media/image93.png"/><Relationship Id="rId17" Type="http://schemas.openxmlformats.org/officeDocument/2006/relationships/customXml" Target="../ink/ink57.xml"/><Relationship Id="rId25" Type="http://schemas.openxmlformats.org/officeDocument/2006/relationships/customXml" Target="../ink/ink61.xml"/><Relationship Id="rId33" Type="http://schemas.openxmlformats.org/officeDocument/2006/relationships/customXml" Target="../ink/ink65.xml"/><Relationship Id="rId38" Type="http://schemas.openxmlformats.org/officeDocument/2006/relationships/image" Target="../media/image105.png"/><Relationship Id="rId46" Type="http://schemas.openxmlformats.org/officeDocument/2006/relationships/image" Target="../media/image109.png"/><Relationship Id="rId59" Type="http://schemas.openxmlformats.org/officeDocument/2006/relationships/customXml" Target="../ink/ink78.xml"/><Relationship Id="rId67" Type="http://schemas.openxmlformats.org/officeDocument/2006/relationships/customXml" Target="../ink/ink82.xml"/><Relationship Id="rId103" Type="http://schemas.openxmlformats.org/officeDocument/2006/relationships/customXml" Target="../ink/ink100.xml"/><Relationship Id="rId108" Type="http://schemas.openxmlformats.org/officeDocument/2006/relationships/image" Target="../media/image140.png"/><Relationship Id="rId116" Type="http://schemas.openxmlformats.org/officeDocument/2006/relationships/image" Target="../media/image144.png"/><Relationship Id="rId124" Type="http://schemas.openxmlformats.org/officeDocument/2006/relationships/image" Target="../media/image148.png"/><Relationship Id="rId129" Type="http://schemas.openxmlformats.org/officeDocument/2006/relationships/customXml" Target="../ink/ink113.xml"/><Relationship Id="rId137" Type="http://schemas.openxmlformats.org/officeDocument/2006/relationships/customXml" Target="../ink/ink117.xml"/><Relationship Id="rId20" Type="http://schemas.openxmlformats.org/officeDocument/2006/relationships/image" Target="../media/image96.png"/><Relationship Id="rId41" Type="http://schemas.openxmlformats.org/officeDocument/2006/relationships/customXml" Target="../ink/ink69.xml"/><Relationship Id="rId54" Type="http://schemas.openxmlformats.org/officeDocument/2006/relationships/image" Target="../media/image113.png"/><Relationship Id="rId62" Type="http://schemas.openxmlformats.org/officeDocument/2006/relationships/image" Target="../media/image117.png"/><Relationship Id="rId70" Type="http://schemas.openxmlformats.org/officeDocument/2006/relationships/image" Target="../media/image121.png"/><Relationship Id="rId75" Type="http://schemas.openxmlformats.org/officeDocument/2006/relationships/customXml" Target="../ink/ink86.xml"/><Relationship Id="rId83" Type="http://schemas.openxmlformats.org/officeDocument/2006/relationships/customXml" Target="../ink/ink90.xml"/><Relationship Id="rId88" Type="http://schemas.openxmlformats.org/officeDocument/2006/relationships/image" Target="../media/image130.png"/><Relationship Id="rId91" Type="http://schemas.openxmlformats.org/officeDocument/2006/relationships/customXml" Target="../ink/ink94.xml"/><Relationship Id="rId96" Type="http://schemas.openxmlformats.org/officeDocument/2006/relationships/image" Target="../media/image134.png"/><Relationship Id="rId111" Type="http://schemas.openxmlformats.org/officeDocument/2006/relationships/customXml" Target="../ink/ink104.xml"/><Relationship Id="rId132" Type="http://schemas.openxmlformats.org/officeDocument/2006/relationships/image" Target="../media/image152.png"/><Relationship Id="rId140" Type="http://schemas.openxmlformats.org/officeDocument/2006/relationships/image" Target="../media/image156.png"/><Relationship Id="rId145" Type="http://schemas.openxmlformats.org/officeDocument/2006/relationships/customXml" Target="../ink/ink12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0.xml"/><Relationship Id="rId15" Type="http://schemas.openxmlformats.org/officeDocument/2006/relationships/customXml" Target="../ink/ink55.xml"/><Relationship Id="rId23" Type="http://schemas.openxmlformats.org/officeDocument/2006/relationships/customXml" Target="../ink/ink60.xml"/><Relationship Id="rId28" Type="http://schemas.openxmlformats.org/officeDocument/2006/relationships/image" Target="../media/image100.png"/><Relationship Id="rId36" Type="http://schemas.openxmlformats.org/officeDocument/2006/relationships/image" Target="../media/image104.png"/><Relationship Id="rId49" Type="http://schemas.openxmlformats.org/officeDocument/2006/relationships/customXml" Target="../ink/ink73.xml"/><Relationship Id="rId57" Type="http://schemas.openxmlformats.org/officeDocument/2006/relationships/customXml" Target="../ink/ink77.xml"/><Relationship Id="rId106" Type="http://schemas.openxmlformats.org/officeDocument/2006/relationships/image" Target="../media/image139.png"/><Relationship Id="rId114" Type="http://schemas.openxmlformats.org/officeDocument/2006/relationships/image" Target="../media/image143.png"/><Relationship Id="rId119" Type="http://schemas.openxmlformats.org/officeDocument/2006/relationships/customXml" Target="../ink/ink108.xml"/><Relationship Id="rId127" Type="http://schemas.openxmlformats.org/officeDocument/2006/relationships/customXml" Target="../ink/ink112.xml"/><Relationship Id="rId10" Type="http://schemas.openxmlformats.org/officeDocument/2006/relationships/customXml" Target="../ink/ink52.xml"/><Relationship Id="rId31" Type="http://schemas.openxmlformats.org/officeDocument/2006/relationships/customXml" Target="../ink/ink64.xml"/><Relationship Id="rId44" Type="http://schemas.openxmlformats.org/officeDocument/2006/relationships/image" Target="../media/image108.png"/><Relationship Id="rId52" Type="http://schemas.openxmlformats.org/officeDocument/2006/relationships/image" Target="../media/image112.png"/><Relationship Id="rId60" Type="http://schemas.openxmlformats.org/officeDocument/2006/relationships/image" Target="../media/image116.png"/><Relationship Id="rId65" Type="http://schemas.openxmlformats.org/officeDocument/2006/relationships/customXml" Target="../ink/ink81.xml"/><Relationship Id="rId73" Type="http://schemas.openxmlformats.org/officeDocument/2006/relationships/customXml" Target="../ink/ink85.xml"/><Relationship Id="rId78" Type="http://schemas.openxmlformats.org/officeDocument/2006/relationships/image" Target="../media/image125.png"/><Relationship Id="rId81" Type="http://schemas.openxmlformats.org/officeDocument/2006/relationships/customXml" Target="../ink/ink89.xml"/><Relationship Id="rId86" Type="http://schemas.openxmlformats.org/officeDocument/2006/relationships/image" Target="../media/image129.png"/><Relationship Id="rId94" Type="http://schemas.openxmlformats.org/officeDocument/2006/relationships/image" Target="../media/image133.png"/><Relationship Id="rId99" Type="http://schemas.openxmlformats.org/officeDocument/2006/relationships/customXml" Target="../ink/ink98.xml"/><Relationship Id="rId101" Type="http://schemas.openxmlformats.org/officeDocument/2006/relationships/customXml" Target="../ink/ink99.xml"/><Relationship Id="rId122" Type="http://schemas.openxmlformats.org/officeDocument/2006/relationships/image" Target="../media/image147.png"/><Relationship Id="rId130" Type="http://schemas.openxmlformats.org/officeDocument/2006/relationships/image" Target="../media/image151.png"/><Relationship Id="rId135" Type="http://schemas.openxmlformats.org/officeDocument/2006/relationships/customXml" Target="../ink/ink116.xml"/><Relationship Id="rId143" Type="http://schemas.openxmlformats.org/officeDocument/2006/relationships/customXml" Target="../ink/ink120.xml"/><Relationship Id="rId148" Type="http://schemas.openxmlformats.org/officeDocument/2006/relationships/image" Target="../media/image160.png"/><Relationship Id="rId4" Type="http://schemas.openxmlformats.org/officeDocument/2006/relationships/image" Target="../media/image89.png"/><Relationship Id="rId9" Type="http://schemas.openxmlformats.org/officeDocument/2006/relationships/image" Target="../media/image92.png"/><Relationship Id="rId13" Type="http://schemas.openxmlformats.org/officeDocument/2006/relationships/customXml" Target="../ink/ink54.xml"/><Relationship Id="rId18" Type="http://schemas.openxmlformats.org/officeDocument/2006/relationships/image" Target="../media/image95.png"/><Relationship Id="rId39" Type="http://schemas.openxmlformats.org/officeDocument/2006/relationships/customXml" Target="../ink/ink68.xml"/><Relationship Id="rId109" Type="http://schemas.openxmlformats.org/officeDocument/2006/relationships/customXml" Target="../ink/ink103.xml"/><Relationship Id="rId34" Type="http://schemas.openxmlformats.org/officeDocument/2006/relationships/image" Target="../media/image103.png"/><Relationship Id="rId50" Type="http://schemas.openxmlformats.org/officeDocument/2006/relationships/image" Target="../media/image111.png"/><Relationship Id="rId55" Type="http://schemas.openxmlformats.org/officeDocument/2006/relationships/customXml" Target="../ink/ink76.xml"/><Relationship Id="rId76" Type="http://schemas.openxmlformats.org/officeDocument/2006/relationships/image" Target="../media/image124.png"/><Relationship Id="rId97" Type="http://schemas.openxmlformats.org/officeDocument/2006/relationships/customXml" Target="../ink/ink97.xml"/><Relationship Id="rId104" Type="http://schemas.openxmlformats.org/officeDocument/2006/relationships/image" Target="../media/image138.png"/><Relationship Id="rId120" Type="http://schemas.openxmlformats.org/officeDocument/2006/relationships/image" Target="../media/image146.png"/><Relationship Id="rId125" Type="http://schemas.openxmlformats.org/officeDocument/2006/relationships/customXml" Target="../ink/ink111.xml"/><Relationship Id="rId141" Type="http://schemas.openxmlformats.org/officeDocument/2006/relationships/customXml" Target="../ink/ink119.xml"/><Relationship Id="rId146" Type="http://schemas.openxmlformats.org/officeDocument/2006/relationships/image" Target="../media/image159.png"/><Relationship Id="rId7" Type="http://schemas.openxmlformats.org/officeDocument/2006/relationships/image" Target="../media/image91.png"/><Relationship Id="rId71" Type="http://schemas.openxmlformats.org/officeDocument/2006/relationships/customXml" Target="../ink/ink84.xml"/><Relationship Id="rId92" Type="http://schemas.openxmlformats.org/officeDocument/2006/relationships/image" Target="../media/image132.png"/><Relationship Id="rId2" Type="http://schemas.openxmlformats.org/officeDocument/2006/relationships/image" Target="../media/image87.png"/><Relationship Id="rId29" Type="http://schemas.openxmlformats.org/officeDocument/2006/relationships/customXml" Target="../ink/ink63.xml"/><Relationship Id="rId24" Type="http://schemas.openxmlformats.org/officeDocument/2006/relationships/image" Target="../media/image98.png"/><Relationship Id="rId40" Type="http://schemas.openxmlformats.org/officeDocument/2006/relationships/image" Target="../media/image106.png"/><Relationship Id="rId45" Type="http://schemas.openxmlformats.org/officeDocument/2006/relationships/customXml" Target="../ink/ink71.xml"/><Relationship Id="rId66" Type="http://schemas.openxmlformats.org/officeDocument/2006/relationships/image" Target="../media/image119.png"/><Relationship Id="rId87" Type="http://schemas.openxmlformats.org/officeDocument/2006/relationships/customXml" Target="../ink/ink92.xml"/><Relationship Id="rId110" Type="http://schemas.openxmlformats.org/officeDocument/2006/relationships/image" Target="../media/image141.png"/><Relationship Id="rId115" Type="http://schemas.openxmlformats.org/officeDocument/2006/relationships/customXml" Target="../ink/ink106.xml"/><Relationship Id="rId131" Type="http://schemas.openxmlformats.org/officeDocument/2006/relationships/customXml" Target="../ink/ink114.xml"/><Relationship Id="rId136" Type="http://schemas.openxmlformats.org/officeDocument/2006/relationships/image" Target="../media/image154.png"/><Relationship Id="rId61" Type="http://schemas.openxmlformats.org/officeDocument/2006/relationships/customXml" Target="../ink/ink79.xml"/><Relationship Id="rId82" Type="http://schemas.openxmlformats.org/officeDocument/2006/relationships/image" Target="../media/image127.png"/><Relationship Id="rId19" Type="http://schemas.openxmlformats.org/officeDocument/2006/relationships/customXml" Target="../ink/ink58.xml"/><Relationship Id="rId14" Type="http://schemas.openxmlformats.org/officeDocument/2006/relationships/image" Target="../media/image94.png"/><Relationship Id="rId30" Type="http://schemas.openxmlformats.org/officeDocument/2006/relationships/image" Target="../media/image101.png"/><Relationship Id="rId35" Type="http://schemas.openxmlformats.org/officeDocument/2006/relationships/customXml" Target="../ink/ink66.xml"/><Relationship Id="rId56" Type="http://schemas.openxmlformats.org/officeDocument/2006/relationships/image" Target="../media/image114.png"/><Relationship Id="rId77" Type="http://schemas.openxmlformats.org/officeDocument/2006/relationships/customXml" Target="../ink/ink87.xml"/><Relationship Id="rId100" Type="http://schemas.openxmlformats.org/officeDocument/2006/relationships/image" Target="../media/image136.png"/><Relationship Id="rId105" Type="http://schemas.openxmlformats.org/officeDocument/2006/relationships/customXml" Target="../ink/ink101.xml"/><Relationship Id="rId126" Type="http://schemas.openxmlformats.org/officeDocument/2006/relationships/image" Target="../media/image149.png"/><Relationship Id="rId147" Type="http://schemas.openxmlformats.org/officeDocument/2006/relationships/customXml" Target="../ink/ink122.xml"/><Relationship Id="rId8" Type="http://schemas.openxmlformats.org/officeDocument/2006/relationships/customXml" Target="../ink/ink51.xml"/><Relationship Id="rId51" Type="http://schemas.openxmlformats.org/officeDocument/2006/relationships/customXml" Target="../ink/ink74.xml"/><Relationship Id="rId72" Type="http://schemas.openxmlformats.org/officeDocument/2006/relationships/image" Target="../media/image122.png"/><Relationship Id="rId93" Type="http://schemas.openxmlformats.org/officeDocument/2006/relationships/customXml" Target="../ink/ink95.xml"/><Relationship Id="rId98" Type="http://schemas.openxmlformats.org/officeDocument/2006/relationships/image" Target="../media/image135.png"/><Relationship Id="rId121" Type="http://schemas.openxmlformats.org/officeDocument/2006/relationships/customXml" Target="../ink/ink109.xml"/><Relationship Id="rId142" Type="http://schemas.openxmlformats.org/officeDocument/2006/relationships/image" Target="../media/image1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3" Type="http://schemas.openxmlformats.org/officeDocument/2006/relationships/image" Target="../media/image162.png"/><Relationship Id="rId7" Type="http://schemas.openxmlformats.org/officeDocument/2006/relationships/image" Target="../media/image166.png"/><Relationship Id="rId12" Type="http://schemas.openxmlformats.org/officeDocument/2006/relationships/image" Target="../media/image171.png"/><Relationship Id="rId2" Type="http://schemas.openxmlformats.org/officeDocument/2006/relationships/image" Target="../media/image161.png"/><Relationship Id="rId16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0.png"/><Relationship Id="rId5" Type="http://schemas.openxmlformats.org/officeDocument/2006/relationships/image" Target="../media/image164.png"/><Relationship Id="rId15" Type="http://schemas.openxmlformats.org/officeDocument/2006/relationships/image" Target="../media/image174.png"/><Relationship Id="rId10" Type="http://schemas.openxmlformats.org/officeDocument/2006/relationships/image" Target="../media/image169.png"/><Relationship Id="rId4" Type="http://schemas.openxmlformats.org/officeDocument/2006/relationships/image" Target="../media/image163.png"/><Relationship Id="rId9" Type="http://schemas.openxmlformats.org/officeDocument/2006/relationships/image" Target="../media/image168.png"/><Relationship Id="rId14" Type="http://schemas.openxmlformats.org/officeDocument/2006/relationships/image" Target="../media/image1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Trigonometric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Ex 9D</a:t>
            </a: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Express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AU" sz="2400" dirty="0"/>
                  <a:t> in the form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 for known values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/>
                  <a:t> (in exact) and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AU" sz="2400" dirty="0"/>
                  <a:t> an acute angle (in degrees correct to one decimal place)</a:t>
                </a: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r="-766" b="-7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212403" y="1581143"/>
                <a:ext cx="7868757" cy="43774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b="0" dirty="0"/>
                  <a:t>We can arrange to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AU" sz="2000" b="0" dirty="0"/>
                  <a:t> using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3" y="1581143"/>
                <a:ext cx="7868757" cy="437749"/>
              </a:xfrm>
              <a:prstGeom prst="rect">
                <a:avLst/>
              </a:prstGeom>
              <a:blipFill>
                <a:blip r:embed="rId3"/>
                <a:stretch>
                  <a:fillRect l="-852" b="-236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C143EF1-68B4-EF71-A658-976ADAE77721}"/>
                  </a:ext>
                </a:extLst>
              </p14:cNvPr>
              <p14:cNvContentPartPr/>
              <p14:nvPr/>
            </p14:nvContentPartPr>
            <p14:xfrm>
              <a:off x="1148409" y="835176"/>
              <a:ext cx="120960" cy="1522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C143EF1-68B4-EF71-A658-976ADAE777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12409" y="763536"/>
                <a:ext cx="19260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493516-7D53-16BD-F47F-482A9E86165B}"/>
                  </a:ext>
                </a:extLst>
              </p14:cNvPr>
              <p14:cNvContentPartPr/>
              <p14:nvPr/>
            </p14:nvContentPartPr>
            <p14:xfrm>
              <a:off x="2394369" y="867936"/>
              <a:ext cx="124920" cy="120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493516-7D53-16BD-F47F-482A9E86165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58369" y="796296"/>
                <a:ext cx="19656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212302" y="2018892"/>
                <a:ext cx="4433073" cy="67050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=5(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2018892"/>
                <a:ext cx="4433073" cy="6705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>
            <a:extLst>
              <a:ext uri="{FF2B5EF4-FFF2-40B4-BE49-F238E27FC236}">
                <a16:creationId xmlns:a16="http://schemas.microsoft.com/office/drawing/2014/main" id="{8943F7B9-E197-9939-01E8-15206A17B316}"/>
              </a:ext>
            </a:extLst>
          </p:cNvPr>
          <p:cNvSpPr/>
          <p:nvPr/>
        </p:nvSpPr>
        <p:spPr>
          <a:xfrm flipH="1">
            <a:off x="8908676" y="1464414"/>
            <a:ext cx="2279276" cy="1396444"/>
          </a:xfrm>
          <a:prstGeom prst="rtTriangl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14:cNvPr>
              <p14:cNvContentPartPr/>
              <p14:nvPr/>
            </p14:nvContentPartPr>
            <p14:xfrm>
              <a:off x="9333699" y="2597188"/>
              <a:ext cx="72720" cy="230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325059" y="2588188"/>
                <a:ext cx="903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14:cNvPr>
              <p14:cNvContentPartPr/>
              <p14:nvPr/>
            </p14:nvContentPartPr>
            <p14:xfrm>
              <a:off x="9560499" y="2556508"/>
              <a:ext cx="170640" cy="234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51859" y="2547868"/>
                <a:ext cx="18828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79EE9218-61F5-3FF6-6645-BED838D28E74}"/>
              </a:ext>
            </a:extLst>
          </p:cNvPr>
          <p:cNvGrpSpPr/>
          <p:nvPr/>
        </p:nvGrpSpPr>
        <p:grpSpPr>
          <a:xfrm>
            <a:off x="9855699" y="1805908"/>
            <a:ext cx="149760" cy="229320"/>
            <a:chOff x="9855699" y="1805908"/>
            <a:chExt cx="149760" cy="229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6AB63CE-D825-B59C-EA16-FD6DD0EE0BB5}"/>
                    </a:ext>
                  </a:extLst>
                </p14:cNvPr>
                <p14:cNvContentPartPr/>
                <p14:nvPr/>
              </p14:nvContentPartPr>
              <p14:xfrm>
                <a:off x="9933099" y="1805908"/>
                <a:ext cx="72360" cy="18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6AB63CE-D825-B59C-EA16-FD6DD0EE0BB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924099" y="1796908"/>
                  <a:ext cx="90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2DF65F1-BE5A-800D-611F-04B39F7D8B1B}"/>
                    </a:ext>
                  </a:extLst>
                </p14:cNvPr>
                <p14:cNvContentPartPr/>
                <p14:nvPr/>
              </p14:nvContentPartPr>
              <p14:xfrm>
                <a:off x="9855699" y="1844428"/>
                <a:ext cx="102240" cy="190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2DF65F1-BE5A-800D-611F-04B39F7D8B1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846699" y="1835788"/>
                  <a:ext cx="119880" cy="20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40E00D-5935-C4FE-8006-4AD93F969E4E}"/>
              </a:ext>
            </a:extLst>
          </p:cNvPr>
          <p:cNvGrpSpPr/>
          <p:nvPr/>
        </p:nvGrpSpPr>
        <p:grpSpPr>
          <a:xfrm>
            <a:off x="11028219" y="2690068"/>
            <a:ext cx="153360" cy="125280"/>
            <a:chOff x="11028219" y="2690068"/>
            <a:chExt cx="15336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14:cNvPr>
                <p14:cNvContentPartPr/>
                <p14:nvPr/>
              </p14:nvContentPartPr>
              <p14:xfrm>
                <a:off x="11029299" y="2718148"/>
                <a:ext cx="5040" cy="9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1020299" y="2709508"/>
                  <a:ext cx="22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14:cNvPr>
                <p14:cNvContentPartPr/>
                <p14:nvPr/>
              </p14:nvContentPartPr>
              <p14:xfrm>
                <a:off x="11028219" y="2690068"/>
                <a:ext cx="153360" cy="9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019219" y="2681068"/>
                  <a:ext cx="1710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7BD84A5-73CE-2AF9-C09A-4420F08F95B0}"/>
                  </a:ext>
                </a:extLst>
              </p14:cNvPr>
              <p14:cNvContentPartPr/>
              <p14:nvPr/>
            </p14:nvContentPartPr>
            <p14:xfrm>
              <a:off x="10181499" y="3080308"/>
              <a:ext cx="159120" cy="1641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7BD84A5-73CE-2AF9-C09A-4420F08F95B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172499" y="3071308"/>
                <a:ext cx="176760" cy="181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0506A46D-79C2-1BA2-30C2-2E81724B1129}"/>
              </a:ext>
            </a:extLst>
          </p:cNvPr>
          <p:cNvGrpSpPr/>
          <p:nvPr/>
        </p:nvGrpSpPr>
        <p:grpSpPr>
          <a:xfrm>
            <a:off x="11275179" y="2161948"/>
            <a:ext cx="63360" cy="211320"/>
            <a:chOff x="11275179" y="2161948"/>
            <a:chExt cx="63360" cy="21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786BBDE-1F16-8843-FC38-DDD9AA31F525}"/>
                    </a:ext>
                  </a:extLst>
                </p14:cNvPr>
                <p14:cNvContentPartPr/>
                <p14:nvPr/>
              </p14:nvContentPartPr>
              <p14:xfrm>
                <a:off x="11275179" y="2161948"/>
                <a:ext cx="63360" cy="124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786BBDE-1F16-8843-FC38-DDD9AA31F52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1266539" y="2152948"/>
                  <a:ext cx="8100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2209644-A0A0-418D-42C4-BE9AA649F781}"/>
                    </a:ext>
                  </a:extLst>
                </p14:cNvPr>
                <p14:cNvContentPartPr/>
                <p14:nvPr/>
              </p14:nvContentPartPr>
              <p14:xfrm>
                <a:off x="11327019" y="2192188"/>
                <a:ext cx="11520" cy="1810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2209644-A0A0-418D-42C4-BE9AA649F78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1318019" y="2183188"/>
                  <a:ext cx="29160" cy="198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/>
              <p:nvPr/>
            </p:nvSpPr>
            <p:spPr>
              <a:xfrm>
                <a:off x="1971625" y="2707994"/>
                <a:ext cx="341901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625" y="2707994"/>
                <a:ext cx="3419013" cy="400110"/>
              </a:xfrm>
              <a:prstGeom prst="rect">
                <a:avLst/>
              </a:prstGeom>
              <a:blipFill>
                <a:blip r:embed="rId27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/>
              <p:nvPr/>
            </p:nvSpPr>
            <p:spPr>
              <a:xfrm>
                <a:off x="2029896" y="3174822"/>
                <a:ext cx="188346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896" y="3174822"/>
                <a:ext cx="1883464" cy="400110"/>
              </a:xfrm>
              <a:prstGeom prst="rect">
                <a:avLst/>
              </a:prstGeom>
              <a:blipFill>
                <a:blip r:embed="rId28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/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/>
                  <a:t> 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blipFill>
                <a:blip r:embed="rId29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/>
              <p:nvPr/>
            </p:nvSpPr>
            <p:spPr>
              <a:xfrm>
                <a:off x="291811" y="3711887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1" y="3711887"/>
                <a:ext cx="4330036" cy="529504"/>
              </a:xfrm>
              <a:prstGeom prst="rect">
                <a:avLst/>
              </a:prstGeom>
              <a:blipFill>
                <a:blip r:embed="rId30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/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=53.1°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/>
              <p:nvPr/>
            </p:nvSpPr>
            <p:spPr>
              <a:xfrm>
                <a:off x="98348" y="4659649"/>
                <a:ext cx="416370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−53.1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" y="4659649"/>
                <a:ext cx="4163704" cy="400110"/>
              </a:xfrm>
              <a:prstGeom prst="rect">
                <a:avLst/>
              </a:prstGeom>
              <a:blipFill>
                <a:blip r:embed="rId32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/>
              <p:nvPr/>
            </p:nvSpPr>
            <p:spPr>
              <a:xfrm>
                <a:off x="1605571" y="5168822"/>
                <a:ext cx="280672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here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=53.1°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571" y="5168822"/>
                <a:ext cx="2806729" cy="40011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08D5CD9-3327-FE99-1EBC-F63C0C950916}"/>
                  </a:ext>
                </a:extLst>
              </p:cNvPr>
              <p:cNvSpPr/>
              <p:nvPr/>
            </p:nvSpPr>
            <p:spPr>
              <a:xfrm>
                <a:off x="291811" y="5719546"/>
                <a:ext cx="10929871" cy="707886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The graph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here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000" dirty="0"/>
                  <a:t> </a:t>
                </a:r>
                <a14:m>
                  <m:oMath xmlns:m="http://schemas.openxmlformats.org/officeDocument/2006/math">
                    <m:r>
                      <a:rPr lang="en-AU" sz="20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−53.1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°)</m:t>
                    </m:r>
                  </m:oMath>
                </a14:m>
                <a:r>
                  <a:rPr lang="en-US" sz="2000" dirty="0"/>
                  <a:t> is similar to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/>
                  <a:t> that is dilated by scale factor of 5 parallel to the y-axis and has a phase shift to the right by  53.1</a:t>
                </a: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08D5CD9-3327-FE99-1EBC-F63C0C9509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1" y="5719546"/>
                <a:ext cx="10929871" cy="707886"/>
              </a:xfrm>
              <a:prstGeom prst="rect">
                <a:avLst/>
              </a:prstGeom>
              <a:blipFill>
                <a:blip r:embed="rId34"/>
                <a:stretch>
                  <a:fillRect l="-613" t="-4310" b="-146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9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" grpId="0" animBg="1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Express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AU" sz="2400" dirty="0"/>
                  <a:t> in the form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 for known values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/>
                  <a:t> (in exact) and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AU" sz="2400" dirty="0"/>
                  <a:t> an acute angle (in degrees correct to one decimal place)</a:t>
                </a: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r="-766" b="-7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212403" y="1581143"/>
                <a:ext cx="8237448" cy="43774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b="0" dirty="0"/>
                  <a:t>We can arrange to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AU" sz="2000" b="0" dirty="0"/>
                  <a:t> using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3" y="1581143"/>
                <a:ext cx="8237448" cy="437749"/>
              </a:xfrm>
              <a:prstGeom prst="rect">
                <a:avLst/>
              </a:prstGeom>
              <a:blipFill>
                <a:blip r:embed="rId3"/>
                <a:stretch>
                  <a:fillRect l="-814" b="-236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212302" y="2018892"/>
                <a:ext cx="5366405" cy="72808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2018892"/>
                <a:ext cx="5366405" cy="7280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>
            <a:extLst>
              <a:ext uri="{FF2B5EF4-FFF2-40B4-BE49-F238E27FC236}">
                <a16:creationId xmlns:a16="http://schemas.microsoft.com/office/drawing/2014/main" id="{8943F7B9-E197-9939-01E8-15206A17B316}"/>
              </a:ext>
            </a:extLst>
          </p:cNvPr>
          <p:cNvSpPr/>
          <p:nvPr/>
        </p:nvSpPr>
        <p:spPr>
          <a:xfrm flipH="1">
            <a:off x="8908676" y="1464414"/>
            <a:ext cx="2279276" cy="1396444"/>
          </a:xfrm>
          <a:prstGeom prst="rtTriangl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14:cNvPr>
              <p14:cNvContentPartPr/>
              <p14:nvPr/>
            </p14:nvContentPartPr>
            <p14:xfrm>
              <a:off x="9333699" y="2597188"/>
              <a:ext cx="72720" cy="230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25059" y="2588188"/>
                <a:ext cx="903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14:cNvPr>
              <p14:cNvContentPartPr/>
              <p14:nvPr/>
            </p14:nvContentPartPr>
            <p14:xfrm>
              <a:off x="9560499" y="2556508"/>
              <a:ext cx="170640" cy="234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51859" y="2547868"/>
                <a:ext cx="18828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5040E00D-5935-C4FE-8006-4AD93F969E4E}"/>
              </a:ext>
            </a:extLst>
          </p:cNvPr>
          <p:cNvGrpSpPr/>
          <p:nvPr/>
        </p:nvGrpSpPr>
        <p:grpSpPr>
          <a:xfrm>
            <a:off x="11028219" y="2690068"/>
            <a:ext cx="153360" cy="125280"/>
            <a:chOff x="11028219" y="2690068"/>
            <a:chExt cx="15336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14:cNvPr>
                <p14:cNvContentPartPr/>
                <p14:nvPr/>
              </p14:nvContentPartPr>
              <p14:xfrm>
                <a:off x="11029299" y="2718148"/>
                <a:ext cx="5040" cy="9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020299" y="2709508"/>
                  <a:ext cx="22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14:cNvPr>
                <p14:cNvContentPartPr/>
                <p14:nvPr/>
              </p14:nvContentPartPr>
              <p14:xfrm>
                <a:off x="11028219" y="2690068"/>
                <a:ext cx="153360" cy="9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1019219" y="2681068"/>
                  <a:ext cx="1710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/>
              <p:nvPr/>
            </p:nvSpPr>
            <p:spPr>
              <a:xfrm>
                <a:off x="1971625" y="2707994"/>
                <a:ext cx="3730124" cy="4364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625" y="2707994"/>
                <a:ext cx="3730124" cy="436402"/>
              </a:xfrm>
              <a:prstGeom prst="rect">
                <a:avLst/>
              </a:prstGeom>
              <a:blipFill>
                <a:blip r:embed="rId13"/>
                <a:stretch>
                  <a:fillRect b="-138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/>
              <p:nvPr/>
            </p:nvSpPr>
            <p:spPr>
              <a:xfrm>
                <a:off x="2029896" y="3174822"/>
                <a:ext cx="2194575" cy="4364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896" y="3174822"/>
                <a:ext cx="2194575" cy="436402"/>
              </a:xfrm>
              <a:prstGeom prst="rect">
                <a:avLst/>
              </a:prstGeom>
              <a:blipFill>
                <a:blip r:embed="rId14"/>
                <a:stretch>
                  <a:fillRect b="-140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/>
              <p:nvPr/>
            </p:nvSpPr>
            <p:spPr>
              <a:xfrm>
                <a:off x="4813964" y="3196104"/>
                <a:ext cx="4330036" cy="566886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/>
                  <a:t> 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964" y="3196104"/>
                <a:ext cx="4330036" cy="566886"/>
              </a:xfrm>
              <a:prstGeom prst="rect">
                <a:avLst/>
              </a:prstGeom>
              <a:blipFill>
                <a:blip r:embed="rId15"/>
                <a:stretch>
                  <a:fillRect l="-1549" b="-10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/>
              <p:nvPr/>
            </p:nvSpPr>
            <p:spPr>
              <a:xfrm>
                <a:off x="291811" y="3711887"/>
                <a:ext cx="4330036" cy="547137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1" y="3711887"/>
                <a:ext cx="4330036" cy="547137"/>
              </a:xfrm>
              <a:prstGeom prst="rect">
                <a:avLst/>
              </a:prstGeom>
              <a:blipFill>
                <a:blip r:embed="rId16"/>
                <a:stretch>
                  <a:fillRect l="-1549" b="-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/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=56.3°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/>
              <p:nvPr/>
            </p:nvSpPr>
            <p:spPr>
              <a:xfrm>
                <a:off x="98348" y="4659649"/>
                <a:ext cx="4432046" cy="4364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+56.3°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" y="4659649"/>
                <a:ext cx="4432046" cy="436402"/>
              </a:xfrm>
              <a:prstGeom prst="rect">
                <a:avLst/>
              </a:prstGeom>
              <a:blipFill>
                <a:blip r:embed="rId18"/>
                <a:stretch>
                  <a:fillRect b="-138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/>
              <p:nvPr/>
            </p:nvSpPr>
            <p:spPr>
              <a:xfrm>
                <a:off x="1605571" y="5168822"/>
                <a:ext cx="293253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here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=56.31°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571" y="5168822"/>
                <a:ext cx="2932534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29DB2-2EC2-F82E-EE1E-A22D1851CC50}"/>
                  </a:ext>
                </a:extLst>
              </p:cNvPr>
              <p:cNvSpPr/>
              <p:nvPr/>
            </p:nvSpPr>
            <p:spPr>
              <a:xfrm>
                <a:off x="98348" y="5677995"/>
                <a:ext cx="10929871" cy="76585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The graph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here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+56.3°</m:t>
                        </m:r>
                      </m:e>
                    </m:func>
                  </m:oMath>
                </a14:m>
                <a:r>
                  <a:rPr lang="en-US" sz="2000" dirty="0"/>
                  <a:t>) is similar to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/>
                  <a:t> that is dilated by scale factor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  <m:r>
                      <a:rPr lang="en-AU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parallel to the y-axis and has a phase shift to the left by  56.3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29DB2-2EC2-F82E-EE1E-A22D1851CC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" y="5677995"/>
                <a:ext cx="10929871" cy="765851"/>
              </a:xfrm>
              <a:prstGeom prst="rect">
                <a:avLst/>
              </a:prstGeom>
              <a:blipFill>
                <a:blip r:embed="rId20"/>
                <a:stretch>
                  <a:fillRect l="-558" b="-134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F37C34CD-9878-88B4-1E29-5731E5BB2074}"/>
              </a:ext>
            </a:extLst>
          </p:cNvPr>
          <p:cNvGrpSpPr/>
          <p:nvPr/>
        </p:nvGrpSpPr>
        <p:grpSpPr>
          <a:xfrm>
            <a:off x="9648339" y="1780708"/>
            <a:ext cx="367560" cy="349560"/>
            <a:chOff x="9648339" y="1780708"/>
            <a:chExt cx="367560" cy="34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B1E7C4E-E3D7-73D4-E7C1-717919FEFB39}"/>
                    </a:ext>
                  </a:extLst>
                </p14:cNvPr>
                <p14:cNvContentPartPr/>
                <p14:nvPr/>
              </p14:nvContentPartPr>
              <p14:xfrm>
                <a:off x="9648339" y="1780708"/>
                <a:ext cx="367560" cy="3495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B1E7C4E-E3D7-73D4-E7C1-717919FEFB3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639339" y="1771708"/>
                  <a:ext cx="38520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DF4C20B-0DBF-5A6C-6780-0F1FF51279F4}"/>
                    </a:ext>
                  </a:extLst>
                </p14:cNvPr>
                <p14:cNvContentPartPr/>
                <p14:nvPr/>
              </p14:nvContentPartPr>
              <p14:xfrm>
                <a:off x="9859299" y="1938028"/>
                <a:ext cx="10080" cy="80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DF4C20B-0DBF-5A6C-6780-0F1FF51279F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850299" y="1929028"/>
                  <a:ext cx="2772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ED7551A-0DC9-5FFB-68A6-8470665138D0}"/>
                    </a:ext>
                  </a:extLst>
                </p14:cNvPr>
                <p14:cNvContentPartPr/>
                <p14:nvPr/>
              </p14:nvContentPartPr>
              <p14:xfrm>
                <a:off x="9895299" y="1866388"/>
                <a:ext cx="118080" cy="1522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ED7551A-0DC9-5FFB-68A6-8470665138D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886299" y="1857748"/>
                  <a:ext cx="135720" cy="169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82454FE-D403-ED71-416D-A5D3586FFD0C}"/>
                  </a:ext>
                </a:extLst>
              </p14:cNvPr>
              <p14:cNvContentPartPr/>
              <p14:nvPr/>
            </p14:nvContentPartPr>
            <p14:xfrm>
              <a:off x="10029939" y="2986708"/>
              <a:ext cx="157680" cy="1800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82454FE-D403-ED71-416D-A5D3586FFD0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0020939" y="2978068"/>
                <a:ext cx="17532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9958F78-82F7-79A1-33EF-21475024F854}"/>
                  </a:ext>
                </a:extLst>
              </p14:cNvPr>
              <p14:cNvContentPartPr/>
              <p14:nvPr/>
            </p14:nvContentPartPr>
            <p14:xfrm>
              <a:off x="11283099" y="2091388"/>
              <a:ext cx="99720" cy="1407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9958F78-82F7-79A1-33EF-21475024F854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274099" y="2082748"/>
                <a:ext cx="117360" cy="15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66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" grpId="0" animBg="1"/>
      <p:bldP spid="39" grpId="0"/>
      <p:bldP spid="40" grpId="0"/>
      <p:bldP spid="43" grpId="0"/>
      <p:bldP spid="44" grpId="0"/>
      <p:bldP spid="45" grpId="0"/>
      <p:bldP spid="46" grpId="0"/>
      <p:bldP spid="4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From the previous example, solve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AU" sz="2400" dirty="0"/>
                  <a:t> for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10F2E78-F07F-C4E2-2BFF-12D90FA46BD1}"/>
                  </a:ext>
                </a:extLst>
              </p:cNvPr>
              <p:cNvSpPr/>
              <p:nvPr/>
            </p:nvSpPr>
            <p:spPr>
              <a:xfrm>
                <a:off x="189801" y="1478873"/>
                <a:ext cx="4432046" cy="4364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+56.3°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10F2E78-F07F-C4E2-2BFF-12D90FA46B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01" y="1478873"/>
                <a:ext cx="4432046" cy="436402"/>
              </a:xfrm>
              <a:prstGeom prst="rect">
                <a:avLst/>
              </a:prstGeom>
              <a:blipFill>
                <a:blip r:embed="rId3"/>
                <a:stretch>
                  <a:fillRect b="-140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4F41832-0EF2-B25A-3A1F-6E5BE8248E8E}"/>
                  </a:ext>
                </a:extLst>
              </p:cNvPr>
              <p:cNvSpPr/>
              <p:nvPr/>
            </p:nvSpPr>
            <p:spPr>
              <a:xfrm>
                <a:off x="2234061" y="1966205"/>
                <a:ext cx="3019481" cy="4364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+56.3°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=2.5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4F41832-0EF2-B25A-3A1F-6E5BE8248E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061" y="1966205"/>
                <a:ext cx="3019481" cy="436402"/>
              </a:xfrm>
              <a:prstGeom prst="rect">
                <a:avLst/>
              </a:prstGeom>
              <a:blipFill>
                <a:blip r:embed="rId4"/>
                <a:stretch>
                  <a:fillRect b="-140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60366D0-3B97-CD39-0D23-1D7028C92496}"/>
                  </a:ext>
                </a:extLst>
              </p:cNvPr>
              <p:cNvSpPr/>
              <p:nvPr/>
            </p:nvSpPr>
            <p:spPr>
              <a:xfrm>
                <a:off x="2702467" y="2427902"/>
                <a:ext cx="2638479" cy="7343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+56.3°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2.5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60366D0-3B97-CD39-0D23-1D7028C924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467" y="2427902"/>
                <a:ext cx="2638479" cy="7343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2CF4A5A-C424-E320-60F8-FA8F96305BAB}"/>
                  </a:ext>
                </a:extLst>
              </p:cNvPr>
              <p:cNvSpPr/>
              <p:nvPr/>
            </p:nvSpPr>
            <p:spPr>
              <a:xfrm>
                <a:off x="2631133" y="3122915"/>
                <a:ext cx="2781146" cy="7343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+56.3°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2CF4A5A-C424-E320-60F8-FA8F96305B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133" y="3122915"/>
                <a:ext cx="2781146" cy="7343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D5FE8CF-B0DC-089F-76FB-480AFF13FB46}"/>
                  </a:ext>
                </a:extLst>
              </p:cNvPr>
              <p:cNvSpPr/>
              <p:nvPr/>
            </p:nvSpPr>
            <p:spPr>
              <a:xfrm>
                <a:off x="5809121" y="3277779"/>
                <a:ext cx="300845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6.3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+56.3≤416.3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D5FE8CF-B0DC-089F-76FB-480AFF13FB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121" y="3277779"/>
                <a:ext cx="3008451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655CFCB-4D8C-2E1A-791E-E7260F03CFC2}"/>
                  </a:ext>
                </a:extLst>
              </p:cNvPr>
              <p:cNvSpPr/>
              <p:nvPr/>
            </p:nvSpPr>
            <p:spPr>
              <a:xfrm>
                <a:off x="3181805" y="3882578"/>
                <a:ext cx="461434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+56.3°=313.897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8862, 4061021138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655CFCB-4D8C-2E1A-791E-E7260F03CF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805" y="3882578"/>
                <a:ext cx="4614340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45B96DB9-1531-6C25-68B3-7CBB140707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9577498" y="1896536"/>
            <a:ext cx="729642" cy="429234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564381-6DE7-16D0-2AB8-B1B7FB091E73}"/>
                  </a:ext>
                </a:extLst>
              </p:cNvPr>
              <p:cNvSpPr/>
              <p:nvPr/>
            </p:nvSpPr>
            <p:spPr>
              <a:xfrm>
                <a:off x="3054100" y="4382831"/>
                <a:ext cx="533998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=313.8978862−56.3, 406.1021138−56.3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564381-6DE7-16D0-2AB8-B1B7FB091E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100" y="4382831"/>
                <a:ext cx="5339988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8C6878D-BA4A-9E4F-FFD8-24E4E8A118F6}"/>
                  </a:ext>
                </a:extLst>
              </p:cNvPr>
              <p:cNvSpPr/>
              <p:nvPr/>
            </p:nvSpPr>
            <p:spPr>
              <a:xfrm>
                <a:off x="3076800" y="4910186"/>
                <a:ext cx="226414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257.6°, 349.8°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8C6878D-BA4A-9E4F-FFD8-24E4E8A118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800" y="4910186"/>
                <a:ext cx="226414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2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4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535890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9D Q2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212403" y="1581143"/>
                <a:ext cx="8330550" cy="44339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b="0" dirty="0"/>
                  <a:t>We can arrange to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AU" sz="2000" b="0" dirty="0"/>
                  <a:t> using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3" y="1581143"/>
                <a:ext cx="8330550" cy="443391"/>
              </a:xfrm>
              <a:prstGeom prst="rect">
                <a:avLst/>
              </a:prstGeom>
              <a:blipFill>
                <a:blip r:embed="rId2"/>
                <a:stretch>
                  <a:fillRect l="-805" b="-219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212302" y="2018892"/>
                <a:ext cx="5003742" cy="67685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=13(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2018892"/>
                <a:ext cx="5003742" cy="676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>
            <a:extLst>
              <a:ext uri="{FF2B5EF4-FFF2-40B4-BE49-F238E27FC236}">
                <a16:creationId xmlns:a16="http://schemas.microsoft.com/office/drawing/2014/main" id="{8943F7B9-E197-9939-01E8-15206A17B316}"/>
              </a:ext>
            </a:extLst>
          </p:cNvPr>
          <p:cNvSpPr/>
          <p:nvPr/>
        </p:nvSpPr>
        <p:spPr>
          <a:xfrm flipH="1">
            <a:off x="8908676" y="1464414"/>
            <a:ext cx="2279276" cy="1396444"/>
          </a:xfrm>
          <a:prstGeom prst="rtTriangl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14:cNvPr>
              <p14:cNvContentPartPr/>
              <p14:nvPr/>
            </p14:nvContentPartPr>
            <p14:xfrm>
              <a:off x="9333699" y="2597188"/>
              <a:ext cx="72720" cy="230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25059" y="2588188"/>
                <a:ext cx="903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14:cNvPr>
              <p14:cNvContentPartPr/>
              <p14:nvPr/>
            </p14:nvContentPartPr>
            <p14:xfrm>
              <a:off x="9560499" y="2556508"/>
              <a:ext cx="170640" cy="234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51859" y="2547868"/>
                <a:ext cx="18828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5040E00D-5935-C4FE-8006-4AD93F969E4E}"/>
              </a:ext>
            </a:extLst>
          </p:cNvPr>
          <p:cNvGrpSpPr/>
          <p:nvPr/>
        </p:nvGrpSpPr>
        <p:grpSpPr>
          <a:xfrm>
            <a:off x="11028219" y="2690068"/>
            <a:ext cx="153360" cy="125280"/>
            <a:chOff x="11028219" y="2690068"/>
            <a:chExt cx="15336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14:cNvPr>
                <p14:cNvContentPartPr/>
                <p14:nvPr/>
              </p14:nvContentPartPr>
              <p14:xfrm>
                <a:off x="11029299" y="2718148"/>
                <a:ext cx="5040" cy="9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1020299" y="2709508"/>
                  <a:ext cx="22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14:cNvPr>
                <p14:cNvContentPartPr/>
                <p14:nvPr/>
              </p14:nvContentPartPr>
              <p14:xfrm>
                <a:off x="11028219" y="2690068"/>
                <a:ext cx="153360" cy="9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019219" y="2681068"/>
                  <a:ext cx="1710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/>
              <p:nvPr/>
            </p:nvSpPr>
            <p:spPr>
              <a:xfrm>
                <a:off x="1971625" y="2707994"/>
                <a:ext cx="356168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625" y="2707994"/>
                <a:ext cx="3561681" cy="400110"/>
              </a:xfrm>
              <a:prstGeom prst="rect">
                <a:avLst/>
              </a:prstGeom>
              <a:blipFill>
                <a:blip r:embed="rId17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/>
              <p:nvPr/>
            </p:nvSpPr>
            <p:spPr>
              <a:xfrm>
                <a:off x="2029896" y="3174822"/>
                <a:ext cx="2026132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896" y="3174822"/>
                <a:ext cx="2026132" cy="400110"/>
              </a:xfrm>
              <a:prstGeom prst="rect">
                <a:avLst/>
              </a:prstGeom>
              <a:blipFill>
                <a:blip r:embed="rId18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/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blipFill>
                <a:blip r:embed="rId19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/>
              <p:nvPr/>
            </p:nvSpPr>
            <p:spPr>
              <a:xfrm>
                <a:off x="291811" y="3711887"/>
                <a:ext cx="4330036" cy="52886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1" y="3711887"/>
                <a:ext cx="4330036" cy="528863"/>
              </a:xfrm>
              <a:prstGeom prst="rect">
                <a:avLst/>
              </a:prstGeom>
              <a:blipFill>
                <a:blip r:embed="rId20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/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=22.6°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/>
              <p:nvPr/>
            </p:nvSpPr>
            <p:spPr>
              <a:xfrm>
                <a:off x="98348" y="4659649"/>
                <a:ext cx="444903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13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+22.6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" y="4659649"/>
                <a:ext cx="4449038" cy="400110"/>
              </a:xfrm>
              <a:prstGeom prst="rect">
                <a:avLst/>
              </a:prstGeom>
              <a:blipFill>
                <a:blip r:embed="rId22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/>
              <p:nvPr/>
            </p:nvSpPr>
            <p:spPr>
              <a:xfrm>
                <a:off x="1605571" y="5168822"/>
                <a:ext cx="293253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here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=22.6°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571" y="5168822"/>
                <a:ext cx="2932534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B0C4336-092A-C2F5-093B-775C452FB3E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576149" y="95575"/>
            <a:ext cx="9250301" cy="117675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AD4BFCC7-B734-0865-534B-828043E394A7}"/>
              </a:ext>
            </a:extLst>
          </p:cNvPr>
          <p:cNvGrpSpPr/>
          <p:nvPr/>
        </p:nvGrpSpPr>
        <p:grpSpPr>
          <a:xfrm>
            <a:off x="9848139" y="1917519"/>
            <a:ext cx="180000" cy="165600"/>
            <a:chOff x="9848139" y="1917519"/>
            <a:chExt cx="180000" cy="16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E066005-71D9-1B9D-5704-272D4BB52931}"/>
                    </a:ext>
                  </a:extLst>
                </p14:cNvPr>
                <p14:cNvContentPartPr/>
                <p14:nvPr/>
              </p14:nvContentPartPr>
              <p14:xfrm>
                <a:off x="9848139" y="1957479"/>
                <a:ext cx="18720" cy="12564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E066005-71D9-1B9D-5704-272D4BB5293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839139" y="1948839"/>
                  <a:ext cx="3636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D4A4AC1-9A14-A899-BC4B-C435A9485897}"/>
                    </a:ext>
                  </a:extLst>
                </p14:cNvPr>
                <p14:cNvContentPartPr/>
                <p14:nvPr/>
              </p14:nvContentPartPr>
              <p14:xfrm>
                <a:off x="9909699" y="1917519"/>
                <a:ext cx="118440" cy="1422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D4A4AC1-9A14-A899-BC4B-C435A948589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900699" y="1908519"/>
                  <a:ext cx="136080" cy="15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23FEAE4-5081-7A5C-6491-67B26F631F0E}"/>
              </a:ext>
            </a:extLst>
          </p:cNvPr>
          <p:cNvGrpSpPr/>
          <p:nvPr/>
        </p:nvGrpSpPr>
        <p:grpSpPr>
          <a:xfrm>
            <a:off x="10041099" y="3016239"/>
            <a:ext cx="234360" cy="141480"/>
            <a:chOff x="10041099" y="3016239"/>
            <a:chExt cx="234360" cy="14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82AF97A-5A4E-CF75-7327-B5C6CCCF9DF0}"/>
                    </a:ext>
                  </a:extLst>
                </p14:cNvPr>
                <p14:cNvContentPartPr/>
                <p14:nvPr/>
              </p14:nvContentPartPr>
              <p14:xfrm>
                <a:off x="10041099" y="3043239"/>
                <a:ext cx="32760" cy="1144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82AF97A-5A4E-CF75-7327-B5C6CCCF9DF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032459" y="3034239"/>
                  <a:ext cx="5040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90CE581-6D1A-663D-98A5-57FEA57A4335}"/>
                    </a:ext>
                  </a:extLst>
                </p14:cNvPr>
                <p14:cNvContentPartPr/>
                <p14:nvPr/>
              </p14:nvContentPartPr>
              <p14:xfrm>
                <a:off x="10136859" y="3016239"/>
                <a:ext cx="138600" cy="1350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90CE581-6D1A-663D-98A5-57FEA57A433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127859" y="3007239"/>
                  <a:ext cx="156240" cy="15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6DB4A0-7FC8-4D7E-A413-263567109734}"/>
              </a:ext>
            </a:extLst>
          </p:cNvPr>
          <p:cNvGrpSpPr/>
          <p:nvPr/>
        </p:nvGrpSpPr>
        <p:grpSpPr>
          <a:xfrm>
            <a:off x="11261859" y="2123439"/>
            <a:ext cx="115560" cy="160920"/>
            <a:chOff x="11261859" y="2123439"/>
            <a:chExt cx="115560" cy="16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B540D87-8190-4B19-811E-2E3FA5F0747B}"/>
                    </a:ext>
                  </a:extLst>
                </p14:cNvPr>
                <p14:cNvContentPartPr/>
                <p14:nvPr/>
              </p14:nvContentPartPr>
              <p14:xfrm>
                <a:off x="11292099" y="2123439"/>
                <a:ext cx="78840" cy="280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B540D87-8190-4B19-811E-2E3FA5F0747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283459" y="2114439"/>
                  <a:ext cx="964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DEE7DFE-3AC6-AAC1-B7E9-253E163E6C16}"/>
                    </a:ext>
                  </a:extLst>
                </p14:cNvPr>
                <p14:cNvContentPartPr/>
                <p14:nvPr/>
              </p14:nvContentPartPr>
              <p14:xfrm>
                <a:off x="11261859" y="2159439"/>
                <a:ext cx="115560" cy="1249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DEE7DFE-3AC6-AAC1-B7E9-253E163E6C1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252859" y="2150799"/>
                  <a:ext cx="133200" cy="142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5621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" grpId="0" animBg="1"/>
      <p:bldP spid="39" grpId="0"/>
      <p:bldP spid="40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644888"/>
                <a:ext cx="11932080" cy="15051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Express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AU" sz="2400" dirty="0"/>
                  <a:t> in the form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 for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AU" sz="2400" dirty="0"/>
                  <a:t> an acute angle (in degrees correct to one decimal place)</a:t>
                </a:r>
              </a:p>
              <a:p>
                <a:pPr marL="0" indent="0" algn="just">
                  <a:buNone/>
                </a:pPr>
                <a:r>
                  <a:rPr lang="en-AU" sz="2400" dirty="0"/>
                  <a:t>Hence determine the maximum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AU" sz="2400" dirty="0"/>
                  <a:t>  and the smallest positive value of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AU" sz="2400" dirty="0"/>
                  <a:t> for which it occurs (to the nearest 1 </a:t>
                </a:r>
                <a:r>
                  <a:rPr lang="en-AU" sz="2400" dirty="0" err="1"/>
                  <a:t>dp</a:t>
                </a:r>
                <a:r>
                  <a:rPr lang="en-AU" sz="2400" dirty="0"/>
                  <a:t>)</a:t>
                </a: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4888"/>
                <a:ext cx="11932080" cy="1505166"/>
              </a:xfrm>
              <a:prstGeom prst="rect">
                <a:avLst/>
              </a:prstGeom>
              <a:blipFill>
                <a:blip r:embed="rId2"/>
                <a:stretch>
                  <a:fillRect l="-766" t="-5668" r="-766" b="-113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-25948" y="2174239"/>
                <a:ext cx="2026709" cy="47359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948" y="2174239"/>
                <a:ext cx="2026709" cy="4735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0" y="2561524"/>
                <a:ext cx="5003741" cy="67685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+12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=13(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61524"/>
                <a:ext cx="500374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>
            <a:extLst>
              <a:ext uri="{FF2B5EF4-FFF2-40B4-BE49-F238E27FC236}">
                <a16:creationId xmlns:a16="http://schemas.microsoft.com/office/drawing/2014/main" id="{8943F7B9-E197-9939-01E8-15206A17B316}"/>
              </a:ext>
            </a:extLst>
          </p:cNvPr>
          <p:cNvSpPr/>
          <p:nvPr/>
        </p:nvSpPr>
        <p:spPr>
          <a:xfrm flipH="1">
            <a:off x="8915400" y="2405708"/>
            <a:ext cx="2279276" cy="1396444"/>
          </a:xfrm>
          <a:prstGeom prst="rtTriangl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14:cNvPr>
              <p14:cNvContentPartPr/>
              <p14:nvPr/>
            </p14:nvContentPartPr>
            <p14:xfrm>
              <a:off x="9340423" y="3538482"/>
              <a:ext cx="72720" cy="230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31783" y="3529482"/>
                <a:ext cx="903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14:cNvPr>
              <p14:cNvContentPartPr/>
              <p14:nvPr/>
            </p14:nvContentPartPr>
            <p14:xfrm>
              <a:off x="9567223" y="3497802"/>
              <a:ext cx="170640" cy="234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58583" y="3489162"/>
                <a:ext cx="18828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5040E00D-5935-C4FE-8006-4AD93F969E4E}"/>
              </a:ext>
            </a:extLst>
          </p:cNvPr>
          <p:cNvGrpSpPr/>
          <p:nvPr/>
        </p:nvGrpSpPr>
        <p:grpSpPr>
          <a:xfrm>
            <a:off x="11034943" y="3631362"/>
            <a:ext cx="153360" cy="125280"/>
            <a:chOff x="11028219" y="2690068"/>
            <a:chExt cx="15336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14:cNvPr>
                <p14:cNvContentPartPr/>
                <p14:nvPr/>
              </p14:nvContentPartPr>
              <p14:xfrm>
                <a:off x="11029299" y="2718148"/>
                <a:ext cx="5040" cy="9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020299" y="2709508"/>
                  <a:ext cx="22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14:cNvPr>
                <p14:cNvContentPartPr/>
                <p14:nvPr/>
              </p14:nvContentPartPr>
              <p14:xfrm>
                <a:off x="11028219" y="2690068"/>
                <a:ext cx="153360" cy="9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1019219" y="2681068"/>
                  <a:ext cx="1710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/>
              <p:nvPr/>
            </p:nvSpPr>
            <p:spPr>
              <a:xfrm>
                <a:off x="2000761" y="3265701"/>
                <a:ext cx="356168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761" y="3265701"/>
                <a:ext cx="3561680" cy="400110"/>
              </a:xfrm>
              <a:prstGeom prst="rect">
                <a:avLst/>
              </a:prstGeom>
              <a:blipFill>
                <a:blip r:embed="rId13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/>
              <p:nvPr/>
            </p:nvSpPr>
            <p:spPr>
              <a:xfrm>
                <a:off x="2000761" y="3732522"/>
                <a:ext cx="198926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761" y="3732522"/>
                <a:ext cx="1989263" cy="400110"/>
              </a:xfrm>
              <a:prstGeom prst="rect">
                <a:avLst/>
              </a:prstGeom>
              <a:blipFill>
                <a:blip r:embed="rId14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/>
              <p:nvPr/>
            </p:nvSpPr>
            <p:spPr>
              <a:xfrm>
                <a:off x="4585364" y="3689996"/>
                <a:ext cx="4330036" cy="53360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2000" dirty="0"/>
                  <a:t> 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364" y="3689996"/>
                <a:ext cx="4330036" cy="533608"/>
              </a:xfrm>
              <a:prstGeom prst="rect">
                <a:avLst/>
              </a:prstGeom>
              <a:blipFill>
                <a:blip r:embed="rId15"/>
                <a:stretch>
                  <a:fillRect l="-1406" b="-6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/>
              <p:nvPr/>
            </p:nvSpPr>
            <p:spPr>
              <a:xfrm>
                <a:off x="255328" y="4012719"/>
                <a:ext cx="4330036" cy="533929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28" y="4012719"/>
                <a:ext cx="4330036" cy="533929"/>
              </a:xfrm>
              <a:prstGeom prst="rect">
                <a:avLst/>
              </a:prstGeom>
              <a:blipFill>
                <a:blip r:embed="rId16"/>
                <a:stretch>
                  <a:fillRect l="-1549" b="-6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/>
              <p:nvPr/>
            </p:nvSpPr>
            <p:spPr>
              <a:xfrm>
                <a:off x="850668" y="4153818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=67.4°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68" y="4153818"/>
                <a:ext cx="4330036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/>
              <p:nvPr/>
            </p:nvSpPr>
            <p:spPr>
              <a:xfrm>
                <a:off x="177151" y="4474199"/>
                <a:ext cx="427322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+12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=13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+67.4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51" y="4474199"/>
                <a:ext cx="4273221" cy="400110"/>
              </a:xfrm>
              <a:prstGeom prst="rect">
                <a:avLst/>
              </a:prstGeom>
              <a:blipFill>
                <a:blip r:embed="rId18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/>
              <p:nvPr/>
            </p:nvSpPr>
            <p:spPr>
              <a:xfrm>
                <a:off x="177151" y="4848038"/>
                <a:ext cx="295459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here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=13,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=67.4°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51" y="4848038"/>
                <a:ext cx="2954591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6E839AED-8053-5D7C-FF80-E00E6C4F286B}"/>
              </a:ext>
            </a:extLst>
          </p:cNvPr>
          <p:cNvGrpSpPr/>
          <p:nvPr/>
        </p:nvGrpSpPr>
        <p:grpSpPr>
          <a:xfrm>
            <a:off x="10000779" y="2736508"/>
            <a:ext cx="209160" cy="261000"/>
            <a:chOff x="10000779" y="2736508"/>
            <a:chExt cx="209160" cy="26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E04AD9A-A4EC-57A1-955D-C210CCB76B23}"/>
                    </a:ext>
                  </a:extLst>
                </p14:cNvPr>
                <p14:cNvContentPartPr/>
                <p14:nvPr/>
              </p14:nvContentPartPr>
              <p14:xfrm>
                <a:off x="10000779" y="2818588"/>
                <a:ext cx="8280" cy="178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E04AD9A-A4EC-57A1-955D-C210CCB76B2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991779" y="2809948"/>
                  <a:ext cx="2592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78DFF26-EB1B-393A-0CB7-440791373971}"/>
                    </a:ext>
                  </a:extLst>
                </p14:cNvPr>
                <p14:cNvContentPartPr/>
                <p14:nvPr/>
              </p14:nvContentPartPr>
              <p14:xfrm>
                <a:off x="10075659" y="2736508"/>
                <a:ext cx="134280" cy="1886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78DFF26-EB1B-393A-0CB7-44079137397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067019" y="2727508"/>
                  <a:ext cx="151920" cy="20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0DB2B0-8695-ACD3-F911-BE592DC2EDDB}"/>
              </a:ext>
            </a:extLst>
          </p:cNvPr>
          <p:cNvGrpSpPr/>
          <p:nvPr/>
        </p:nvGrpSpPr>
        <p:grpSpPr>
          <a:xfrm>
            <a:off x="10274379" y="3954748"/>
            <a:ext cx="94680" cy="164520"/>
            <a:chOff x="10274379" y="3954748"/>
            <a:chExt cx="94680" cy="16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168679B-7DAD-35D3-54B5-E8274EAD4E28}"/>
                    </a:ext>
                  </a:extLst>
                </p14:cNvPr>
                <p14:cNvContentPartPr/>
                <p14:nvPr/>
              </p14:nvContentPartPr>
              <p14:xfrm>
                <a:off x="10282659" y="3954748"/>
                <a:ext cx="68760" cy="219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168679B-7DAD-35D3-54B5-E8274EAD4E2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273659" y="3945748"/>
                  <a:ext cx="864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8458682-CF08-60BA-6799-CE8FF888EDCA}"/>
                    </a:ext>
                  </a:extLst>
                </p14:cNvPr>
                <p14:cNvContentPartPr/>
                <p14:nvPr/>
              </p14:nvContentPartPr>
              <p14:xfrm>
                <a:off x="10274379" y="3956548"/>
                <a:ext cx="94680" cy="1627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8458682-CF08-60BA-6799-CE8FF888EDC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265379" y="3947548"/>
                  <a:ext cx="112320" cy="180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312FA5F-F62D-1E8C-C259-1FCC91D54D80}"/>
              </a:ext>
            </a:extLst>
          </p:cNvPr>
          <p:cNvGrpSpPr/>
          <p:nvPr/>
        </p:nvGrpSpPr>
        <p:grpSpPr>
          <a:xfrm>
            <a:off x="11319099" y="3103348"/>
            <a:ext cx="220680" cy="145080"/>
            <a:chOff x="11319099" y="3103348"/>
            <a:chExt cx="220680" cy="14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8592A3C-7D18-17A3-A211-807BA000A860}"/>
                    </a:ext>
                  </a:extLst>
                </p14:cNvPr>
                <p14:cNvContentPartPr/>
                <p14:nvPr/>
              </p14:nvContentPartPr>
              <p14:xfrm>
                <a:off x="11319099" y="3109828"/>
                <a:ext cx="10440" cy="138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8592A3C-7D18-17A3-A211-807BA000A86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1310459" y="3100828"/>
                  <a:ext cx="280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8468213-4883-5B69-EBBD-8640FC931425}"/>
                    </a:ext>
                  </a:extLst>
                </p14:cNvPr>
                <p14:cNvContentPartPr/>
                <p14:nvPr/>
              </p14:nvContentPartPr>
              <p14:xfrm>
                <a:off x="11370939" y="3103348"/>
                <a:ext cx="168840" cy="1303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8468213-4883-5B69-EBBD-8640FC93142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1361939" y="3094708"/>
                  <a:ext cx="186480" cy="14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5E7653B-E989-F7BF-1666-FC4FE130C2A0}"/>
                  </a:ext>
                </a:extLst>
              </p:cNvPr>
              <p:cNvSpPr/>
              <p:nvPr/>
            </p:nvSpPr>
            <p:spPr>
              <a:xfrm>
                <a:off x="177151" y="5214098"/>
                <a:ext cx="921297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dirty="0"/>
                  <a:t>The maximum point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+67.4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=1, ∴</m:t>
                    </m:r>
                  </m:oMath>
                </a14:m>
                <a:r>
                  <a:rPr lang="en-US" sz="2000" dirty="0"/>
                  <a:t> maximum point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+67.4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5E7653B-E989-F7BF-1666-FC4FE130C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51" y="5214098"/>
                <a:ext cx="9212971" cy="400110"/>
              </a:xfrm>
              <a:prstGeom prst="rect">
                <a:avLst/>
              </a:prstGeom>
              <a:blipFill>
                <a:blip r:embed="rId33"/>
                <a:stretch>
                  <a:fillRect l="-662" t="-7576" b="-257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07A734-0345-518F-E79E-A2C0CABA3535}"/>
                  </a:ext>
                </a:extLst>
              </p:cNvPr>
              <p:cNvSpPr/>
              <p:nvPr/>
            </p:nvSpPr>
            <p:spPr>
              <a:xfrm>
                <a:off x="292610" y="5533160"/>
                <a:ext cx="3003515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dirty="0"/>
                  <a:t>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+67.4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)=1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07A734-0345-518F-E79E-A2C0CABA35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10" y="5533160"/>
                <a:ext cx="3003515" cy="400110"/>
              </a:xfrm>
              <a:prstGeom prst="rect">
                <a:avLst/>
              </a:prstGeom>
              <a:blipFill>
                <a:blip r:embed="rId34"/>
                <a:stretch>
                  <a:fillRect l="-2028" t="-9231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1A9E513-4702-2DF2-C1E8-DA566717B20D}"/>
                  </a:ext>
                </a:extLst>
              </p:cNvPr>
              <p:cNvSpPr/>
              <p:nvPr/>
            </p:nvSpPr>
            <p:spPr>
              <a:xfrm>
                <a:off x="1654446" y="5953997"/>
                <a:ext cx="189776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+67.4=90°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1A9E513-4702-2DF2-C1E8-DA566717B2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446" y="5953997"/>
                <a:ext cx="1897764" cy="40011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0DEBAC2-D54C-6FA2-F961-47F66E061E1C}"/>
                  </a:ext>
                </a:extLst>
              </p:cNvPr>
              <p:cNvSpPr/>
              <p:nvPr/>
            </p:nvSpPr>
            <p:spPr>
              <a:xfrm>
                <a:off x="1637193" y="6354107"/>
                <a:ext cx="271350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=90−67.4=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22.6°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0DEBAC2-D54C-6FA2-F961-47F66E061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193" y="6354107"/>
                <a:ext cx="2713500" cy="40011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25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" grpId="0" animBg="1"/>
      <p:bldP spid="39" grpId="0"/>
      <p:bldP spid="40" grpId="0"/>
      <p:bldP spid="43" grpId="0"/>
      <p:bldP spid="44" grpId="0"/>
      <p:bldP spid="45" grpId="0"/>
      <p:bldP spid="46" grpId="0"/>
      <p:bldP spid="47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143328" y="1324206"/>
                <a:ext cx="1741374" cy="47359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28" y="1324206"/>
                <a:ext cx="1741374" cy="4735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143328" y="1864854"/>
                <a:ext cx="4433072" cy="67050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=5(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28" y="1864854"/>
                <a:ext cx="4433072" cy="670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>
            <a:extLst>
              <a:ext uri="{FF2B5EF4-FFF2-40B4-BE49-F238E27FC236}">
                <a16:creationId xmlns:a16="http://schemas.microsoft.com/office/drawing/2014/main" id="{8943F7B9-E197-9939-01E8-15206A17B316}"/>
              </a:ext>
            </a:extLst>
          </p:cNvPr>
          <p:cNvSpPr/>
          <p:nvPr/>
        </p:nvSpPr>
        <p:spPr>
          <a:xfrm flipH="1">
            <a:off x="8908676" y="1464414"/>
            <a:ext cx="2279276" cy="1396444"/>
          </a:xfrm>
          <a:prstGeom prst="rtTriangl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14:cNvPr>
              <p14:cNvContentPartPr/>
              <p14:nvPr/>
            </p14:nvContentPartPr>
            <p14:xfrm>
              <a:off x="9333699" y="2597188"/>
              <a:ext cx="72720" cy="2304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5C23F8D-2434-2D28-AD57-0825E28062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25059" y="2588188"/>
                <a:ext cx="903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14:cNvPr>
              <p14:cNvContentPartPr/>
              <p14:nvPr/>
            </p14:nvContentPartPr>
            <p14:xfrm>
              <a:off x="9560499" y="2556508"/>
              <a:ext cx="170640" cy="234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2A994D1-14EC-170F-C11F-1705ACC89E7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51859" y="2547868"/>
                <a:ext cx="188280" cy="25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79EE9218-61F5-3FF6-6645-BED838D28E74}"/>
              </a:ext>
            </a:extLst>
          </p:cNvPr>
          <p:cNvGrpSpPr/>
          <p:nvPr/>
        </p:nvGrpSpPr>
        <p:grpSpPr>
          <a:xfrm>
            <a:off x="9855699" y="1805908"/>
            <a:ext cx="149760" cy="229320"/>
            <a:chOff x="9855699" y="1805908"/>
            <a:chExt cx="149760" cy="229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6AB63CE-D825-B59C-EA16-FD6DD0EE0BB5}"/>
                    </a:ext>
                  </a:extLst>
                </p14:cNvPr>
                <p14:cNvContentPartPr/>
                <p14:nvPr/>
              </p14:nvContentPartPr>
              <p14:xfrm>
                <a:off x="9933099" y="1805908"/>
                <a:ext cx="72360" cy="18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6AB63CE-D825-B59C-EA16-FD6DD0EE0BB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924099" y="1796908"/>
                  <a:ext cx="90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2DF65F1-BE5A-800D-611F-04B39F7D8B1B}"/>
                    </a:ext>
                  </a:extLst>
                </p14:cNvPr>
                <p14:cNvContentPartPr/>
                <p14:nvPr/>
              </p14:nvContentPartPr>
              <p14:xfrm>
                <a:off x="9855699" y="1844428"/>
                <a:ext cx="102240" cy="190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2DF65F1-BE5A-800D-611F-04B39F7D8B1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846699" y="1835788"/>
                  <a:ext cx="119880" cy="20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40E00D-5935-C4FE-8006-4AD93F969E4E}"/>
              </a:ext>
            </a:extLst>
          </p:cNvPr>
          <p:cNvGrpSpPr/>
          <p:nvPr/>
        </p:nvGrpSpPr>
        <p:grpSpPr>
          <a:xfrm>
            <a:off x="11028219" y="2690068"/>
            <a:ext cx="153360" cy="125280"/>
            <a:chOff x="11028219" y="2690068"/>
            <a:chExt cx="15336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14:cNvPr>
                <p14:cNvContentPartPr/>
                <p14:nvPr/>
              </p14:nvContentPartPr>
              <p14:xfrm>
                <a:off x="11029299" y="2718148"/>
                <a:ext cx="5040" cy="97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0F7FD14-9ACD-CC72-FE9A-9ACF2154A82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1020299" y="2709508"/>
                  <a:ext cx="22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14:cNvPr>
                <p14:cNvContentPartPr/>
                <p14:nvPr/>
              </p14:nvContentPartPr>
              <p14:xfrm>
                <a:off x="11028219" y="2690068"/>
                <a:ext cx="153360" cy="9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E5EA5D-BEA7-6E9D-902C-531D02BE7E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019219" y="2681068"/>
                  <a:ext cx="1710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/>
              <p:nvPr/>
            </p:nvSpPr>
            <p:spPr>
              <a:xfrm>
                <a:off x="1977676" y="2566693"/>
                <a:ext cx="341901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CFE63D4-1700-7364-BE45-7825DCF63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676" y="2566693"/>
                <a:ext cx="3419013" cy="400110"/>
              </a:xfrm>
              <a:prstGeom prst="rect">
                <a:avLst/>
              </a:prstGeom>
              <a:blipFill>
                <a:blip r:embed="rId17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/>
              <p:nvPr/>
            </p:nvSpPr>
            <p:spPr>
              <a:xfrm>
                <a:off x="2029896" y="3174822"/>
                <a:ext cx="184659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815DBDB-13EF-551A-AACD-874D79392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896" y="3174822"/>
                <a:ext cx="1846596" cy="400110"/>
              </a:xfrm>
              <a:prstGeom prst="rect">
                <a:avLst/>
              </a:prstGeom>
              <a:blipFill>
                <a:blip r:embed="rId18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/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/>
                  <a:t> 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8CC5F18-B8F9-C75D-9DD7-2B3777F1D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964" y="3196104"/>
                <a:ext cx="4330036" cy="529504"/>
              </a:xfrm>
              <a:prstGeom prst="rect">
                <a:avLst/>
              </a:prstGeom>
              <a:blipFill>
                <a:blip r:embed="rId19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/>
              <p:nvPr/>
            </p:nvSpPr>
            <p:spPr>
              <a:xfrm>
                <a:off x="291811" y="3711887"/>
                <a:ext cx="4330036" cy="52822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06C2009-C70A-F7DC-E895-814A44E769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1" y="3711887"/>
                <a:ext cx="4330036" cy="528222"/>
              </a:xfrm>
              <a:prstGeom prst="rect">
                <a:avLst/>
              </a:prstGeom>
              <a:blipFill>
                <a:blip r:embed="rId20"/>
                <a:stretch>
                  <a:fillRect l="-1549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/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0.64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D57D34F-A9F0-F9F1-A9AE-33B82966A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4" y="4150095"/>
                <a:ext cx="4330036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/>
              <p:nvPr/>
            </p:nvSpPr>
            <p:spPr>
              <a:xfrm>
                <a:off x="98348" y="4659649"/>
                <a:ext cx="3987887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−0.64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F28ACC4-C670-9608-3527-B206C8D75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" y="4659649"/>
                <a:ext cx="3987887" cy="400110"/>
              </a:xfrm>
              <a:prstGeom prst="rect">
                <a:avLst/>
              </a:prstGeom>
              <a:blipFill>
                <a:blip r:embed="rId22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/>
              <p:nvPr/>
            </p:nvSpPr>
            <p:spPr>
              <a:xfrm>
                <a:off x="1605571" y="5168822"/>
                <a:ext cx="280968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here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0.64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6D19D042-2089-CEF4-45AE-862F758AC8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571" y="5168822"/>
                <a:ext cx="2809680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1CC873D-DA3A-C42F-B416-ED21001D78A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971628" y="40921"/>
            <a:ext cx="9392709" cy="115586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8BFF496-84AD-3F1B-3F08-71CF6A466904}"/>
              </a:ext>
            </a:extLst>
          </p:cNvPr>
          <p:cNvSpPr txBox="1"/>
          <p:nvPr/>
        </p:nvSpPr>
        <p:spPr>
          <a:xfrm>
            <a:off x="0" y="-6605"/>
            <a:ext cx="2535890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9D Q7</a:t>
            </a:r>
            <a:endParaRPr lang="en-AU" sz="3200" b="1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5D89A2B-50B7-D4EA-1826-EC6835664FC3}"/>
              </a:ext>
            </a:extLst>
          </p:cNvPr>
          <p:cNvGrpSpPr/>
          <p:nvPr/>
        </p:nvGrpSpPr>
        <p:grpSpPr>
          <a:xfrm>
            <a:off x="10009684" y="2939199"/>
            <a:ext cx="96120" cy="201240"/>
            <a:chOff x="10009684" y="2939199"/>
            <a:chExt cx="96120" cy="20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0EAB36E-128A-82EB-AA80-A9C69885113F}"/>
                    </a:ext>
                  </a:extLst>
                </p14:cNvPr>
                <p14:cNvContentPartPr/>
                <p14:nvPr/>
              </p14:nvContentPartPr>
              <p14:xfrm>
                <a:off x="10009684" y="2939199"/>
                <a:ext cx="96120" cy="1350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0EAB36E-128A-82EB-AA80-A9C69885113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000684" y="2930199"/>
                  <a:ext cx="1137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F41DCFC-B6B8-A32E-F52C-150643DCE349}"/>
                    </a:ext>
                  </a:extLst>
                </p14:cNvPr>
                <p14:cNvContentPartPr/>
                <p14:nvPr/>
              </p14:nvContentPartPr>
              <p14:xfrm>
                <a:off x="10088164" y="2973759"/>
                <a:ext cx="15840" cy="1666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F41DCFC-B6B8-A32E-F52C-150643DCE34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079524" y="2965119"/>
                  <a:ext cx="33480" cy="184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F808C35-9FFB-A4AB-F23C-802B7F86D8A1}"/>
                  </a:ext>
                </a:extLst>
              </p14:cNvPr>
              <p14:cNvContentPartPr/>
              <p14:nvPr/>
            </p14:nvContentPartPr>
            <p14:xfrm>
              <a:off x="11233684" y="2193639"/>
              <a:ext cx="132840" cy="1958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F808C35-9FFB-A4AB-F23C-802B7F86D8A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225044" y="2184639"/>
                <a:ext cx="150480" cy="21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929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6" grpId="0" animBg="1"/>
      <p:bldP spid="39" grpId="0"/>
      <p:bldP spid="40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33A24D-C805-7F61-7A31-32FED09CB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039" y="24474"/>
            <a:ext cx="9087383" cy="7310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/>
              <p:nvPr/>
            </p:nvSpPr>
            <p:spPr>
              <a:xfrm>
                <a:off x="0" y="909908"/>
                <a:ext cx="3987887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−0.64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5C9E499-5A90-2303-4B2E-ABB99F83E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9908"/>
                <a:ext cx="3987887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65D0D24A-3DD6-1716-DD35-C219E45854BE}"/>
              </a:ext>
            </a:extLst>
          </p:cNvPr>
          <p:cNvSpPr txBox="1"/>
          <p:nvPr/>
        </p:nvSpPr>
        <p:spPr>
          <a:xfrm>
            <a:off x="0" y="-6605"/>
            <a:ext cx="2535890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9D Q9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ACAA75B-7AAB-B601-2DBB-34DFAA95D3F6}"/>
                  </a:ext>
                </a:extLst>
              </p:cNvPr>
              <p:cNvSpPr/>
              <p:nvPr/>
            </p:nvSpPr>
            <p:spPr>
              <a:xfrm>
                <a:off x="4610625" y="909908"/>
                <a:ext cx="5725748" cy="101566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The graph </a:t>
                </a:r>
                <a:r>
                  <a:rPr lang="en-US" sz="2000" dirty="0"/>
                  <a:t>is similar to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/>
                  <a:t> that is dilated by scale factor of 5 parallel to the y-axis and has a phase shift to the right by  0.64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ACAA75B-7AAB-B601-2DBB-34DFAA95D3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625" y="909908"/>
                <a:ext cx="5725748" cy="1015663"/>
              </a:xfrm>
              <a:prstGeom prst="rect">
                <a:avLst/>
              </a:prstGeom>
              <a:blipFill>
                <a:blip r:embed="rId4"/>
                <a:stretch>
                  <a:fillRect l="-1064" t="-2994" r="-957" b="-958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D6ABE81-5E01-187E-BB12-C5FD7BB4B0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0373" y="2322722"/>
            <a:ext cx="9243278" cy="372845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F32829C8-859A-917F-A4C6-CA31E05E3133}"/>
                  </a:ext>
                </a:extLst>
              </p14:cNvPr>
              <p14:cNvContentPartPr/>
              <p14:nvPr/>
            </p14:nvContentPartPr>
            <p14:xfrm>
              <a:off x="3570004" y="4314039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F32829C8-859A-917F-A4C6-CA31E05E313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61004" y="430539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77891145-8D25-66B8-96A1-986914821D03}"/>
                  </a:ext>
                </a:extLst>
              </p14:cNvPr>
              <p14:cNvContentPartPr/>
              <p14:nvPr/>
            </p14:nvContentPartPr>
            <p14:xfrm>
              <a:off x="3595832" y="3108399"/>
              <a:ext cx="2103977" cy="24217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77891145-8D25-66B8-96A1-986914821D0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86831" y="3099399"/>
                <a:ext cx="2121618" cy="24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156BFA3A-1B83-C1D8-1915-83B1ABE4583C}"/>
                  </a:ext>
                </a:extLst>
              </p14:cNvPr>
              <p14:cNvContentPartPr/>
              <p14:nvPr/>
            </p14:nvContentPartPr>
            <p14:xfrm>
              <a:off x="5715488" y="3098220"/>
              <a:ext cx="2103977" cy="24217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156BFA3A-1B83-C1D8-1915-83B1ABE4583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06487" y="3089220"/>
                <a:ext cx="2121618" cy="24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6826E3AD-DAA5-E7EB-7BFB-3F7D6F17C3B7}"/>
                  </a:ext>
                </a:extLst>
              </p14:cNvPr>
              <p14:cNvContentPartPr/>
              <p14:nvPr/>
            </p14:nvContentPartPr>
            <p14:xfrm>
              <a:off x="7812741" y="3108399"/>
              <a:ext cx="2160000" cy="242172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6826E3AD-DAA5-E7EB-7BFB-3F7D6F17C3B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03741" y="3099399"/>
                <a:ext cx="2177640" cy="24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6DE7CD25-DC94-0FE7-1ECD-1F0C0102DCE5}"/>
                  </a:ext>
                </a:extLst>
              </p14:cNvPr>
              <p14:cNvContentPartPr/>
              <p14:nvPr/>
            </p14:nvContentPartPr>
            <p14:xfrm>
              <a:off x="3810991" y="3118578"/>
              <a:ext cx="2160000" cy="242172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6DE7CD25-DC94-0FE7-1ECD-1F0C0102DCE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801991" y="3109578"/>
                <a:ext cx="2177640" cy="24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A33BCBA9-A961-0562-EABB-304155D11279}"/>
                  </a:ext>
                </a:extLst>
              </p14:cNvPr>
              <p14:cNvContentPartPr/>
              <p14:nvPr/>
            </p14:nvContentPartPr>
            <p14:xfrm>
              <a:off x="5949391" y="3128757"/>
              <a:ext cx="2160000" cy="242172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A33BCBA9-A961-0562-EABB-304155D1127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40391" y="3119757"/>
                <a:ext cx="2177640" cy="24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DF64F3A0-49FE-D539-3B4C-14DEE50B7D35}"/>
                  </a:ext>
                </a:extLst>
              </p14:cNvPr>
              <p14:cNvContentPartPr/>
              <p14:nvPr/>
            </p14:nvContentPartPr>
            <p14:xfrm>
              <a:off x="8111021" y="3138936"/>
              <a:ext cx="2160000" cy="242172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DF64F3A0-49FE-D539-3B4C-14DEE50B7D3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102021" y="3129936"/>
                <a:ext cx="2177640" cy="243936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CFBE0BF4-B8CB-B641-2957-B0D384A634A1}"/>
              </a:ext>
            </a:extLst>
          </p:cNvPr>
          <p:cNvGrpSpPr/>
          <p:nvPr/>
        </p:nvGrpSpPr>
        <p:grpSpPr>
          <a:xfrm>
            <a:off x="6060844" y="4087599"/>
            <a:ext cx="374040" cy="189360"/>
            <a:chOff x="6060844" y="4087599"/>
            <a:chExt cx="374040" cy="18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6D4495B-F4A0-0722-0134-C5479FB88E36}"/>
                    </a:ext>
                  </a:extLst>
                </p14:cNvPr>
                <p14:cNvContentPartPr/>
                <p14:nvPr/>
              </p14:nvContentPartPr>
              <p14:xfrm>
                <a:off x="6087844" y="4122879"/>
                <a:ext cx="15120" cy="1227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6D4495B-F4A0-0722-0134-C5479FB88E3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078844" y="4114239"/>
                  <a:ext cx="3276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713684F-1D3D-1DB4-640D-A0A840D7701A}"/>
                    </a:ext>
                  </a:extLst>
                </p14:cNvPr>
                <p14:cNvContentPartPr/>
                <p14:nvPr/>
              </p14:nvContentPartPr>
              <p14:xfrm>
                <a:off x="6060844" y="4113879"/>
                <a:ext cx="101160" cy="1170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713684F-1D3D-1DB4-640D-A0A840D7701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052204" y="4105239"/>
                  <a:ext cx="1188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D42EDCEA-F205-4080-FA9B-18BB1FB0C44B}"/>
                    </a:ext>
                  </a:extLst>
                </p14:cNvPr>
                <p14:cNvContentPartPr/>
                <p14:nvPr/>
              </p14:nvContentPartPr>
              <p14:xfrm>
                <a:off x="6223564" y="4155639"/>
                <a:ext cx="5760" cy="3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D42EDCEA-F205-4080-FA9B-18BB1FB0C44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214924" y="4146999"/>
                  <a:ext cx="2340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E7ED0F4-41D2-C46F-278C-6BCA4F0EF5D7}"/>
                    </a:ext>
                  </a:extLst>
                </p14:cNvPr>
                <p14:cNvContentPartPr/>
                <p14:nvPr/>
              </p14:nvContentPartPr>
              <p14:xfrm>
                <a:off x="6265324" y="4097319"/>
                <a:ext cx="69840" cy="1335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E7ED0F4-41D2-C46F-278C-6BCA4F0EF5D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256324" y="4088679"/>
                  <a:ext cx="8748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E1313929-9BB6-A67A-E42D-16ED8CB547DF}"/>
                    </a:ext>
                  </a:extLst>
                </p14:cNvPr>
                <p14:cNvContentPartPr/>
                <p14:nvPr/>
              </p14:nvContentPartPr>
              <p14:xfrm>
                <a:off x="6380884" y="4105959"/>
                <a:ext cx="54000" cy="853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E1313929-9BB6-A67A-E42D-16ED8CB547D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372244" y="4096959"/>
                  <a:ext cx="7164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7407A84-8990-989D-2B84-736BD9A36ADF}"/>
                    </a:ext>
                  </a:extLst>
                </p14:cNvPr>
                <p14:cNvContentPartPr/>
                <p14:nvPr/>
              </p14:nvContentPartPr>
              <p14:xfrm>
                <a:off x="6399964" y="4087599"/>
                <a:ext cx="11520" cy="189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7407A84-8990-989D-2B84-736BD9A36AD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391324" y="4078599"/>
                  <a:ext cx="29160" cy="20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D1325AE0-C318-F73C-A11C-28C6DD28E9ED}"/>
                  </a:ext>
                </a:extLst>
              </p14:cNvPr>
              <p14:cNvContentPartPr/>
              <p14:nvPr/>
            </p14:nvContentPartPr>
            <p14:xfrm>
              <a:off x="6468724" y="3089319"/>
              <a:ext cx="33120" cy="4104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D1325AE0-C318-F73C-A11C-28C6DD28E9E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459724" y="3080319"/>
                <a:ext cx="50760" cy="5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oup 61">
            <a:extLst>
              <a:ext uri="{FF2B5EF4-FFF2-40B4-BE49-F238E27FC236}">
                <a16:creationId xmlns:a16="http://schemas.microsoft.com/office/drawing/2014/main" id="{C1C852AE-963A-A943-0774-47177EA713CF}"/>
              </a:ext>
            </a:extLst>
          </p:cNvPr>
          <p:cNvGrpSpPr/>
          <p:nvPr/>
        </p:nvGrpSpPr>
        <p:grpSpPr>
          <a:xfrm>
            <a:off x="6647284" y="2908599"/>
            <a:ext cx="678240" cy="267840"/>
            <a:chOff x="6647284" y="2908599"/>
            <a:chExt cx="678240" cy="26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1AC78EA-43C4-C00B-61A7-16D0109CB1C5}"/>
                    </a:ext>
                  </a:extLst>
                </p14:cNvPr>
                <p14:cNvContentPartPr/>
                <p14:nvPr/>
              </p14:nvContentPartPr>
              <p14:xfrm>
                <a:off x="6660604" y="2942799"/>
                <a:ext cx="78840" cy="136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1AC78EA-43C4-C00B-61A7-16D0109CB1C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651604" y="2933799"/>
                  <a:ext cx="964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9706AE3-24EB-A336-59D4-95AB9EADE462}"/>
                    </a:ext>
                  </a:extLst>
                </p14:cNvPr>
                <p14:cNvContentPartPr/>
                <p14:nvPr/>
              </p14:nvContentPartPr>
              <p14:xfrm>
                <a:off x="6696244" y="2953239"/>
                <a:ext cx="3240" cy="576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9706AE3-24EB-A336-59D4-95AB9EADE462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687244" y="2944599"/>
                  <a:ext cx="208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F111E3F-ACCF-58EF-52DB-63672CE0D94F}"/>
                    </a:ext>
                  </a:extLst>
                </p14:cNvPr>
                <p14:cNvContentPartPr/>
                <p14:nvPr/>
              </p14:nvContentPartPr>
              <p14:xfrm>
                <a:off x="6647284" y="2956119"/>
                <a:ext cx="105840" cy="1303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F111E3F-ACCF-58EF-52DB-63672CE0D94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638284" y="2947119"/>
                  <a:ext cx="1234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C4A255A-E58C-1070-6178-201E0CC91731}"/>
                    </a:ext>
                  </a:extLst>
                </p14:cNvPr>
                <p14:cNvContentPartPr/>
                <p14:nvPr/>
              </p14:nvContentPartPr>
              <p14:xfrm>
                <a:off x="6702364" y="3119559"/>
                <a:ext cx="121320" cy="568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C4A255A-E58C-1070-6178-201E0CC9173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693364" y="3110919"/>
                  <a:ext cx="1389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AF54CDB3-1E78-4DF7-802D-3512A82FCFCB}"/>
                    </a:ext>
                  </a:extLst>
                </p14:cNvPr>
                <p14:cNvContentPartPr/>
                <p14:nvPr/>
              </p14:nvContentPartPr>
              <p14:xfrm>
                <a:off x="6840604" y="2988519"/>
                <a:ext cx="65520" cy="1094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AF54CDB3-1E78-4DF7-802D-3512A82FCFCB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831604" y="2979879"/>
                  <a:ext cx="8316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9225D9E-942C-47A2-128B-C471369868DE}"/>
                    </a:ext>
                  </a:extLst>
                </p14:cNvPr>
                <p14:cNvContentPartPr/>
                <p14:nvPr/>
              </p14:nvContentPartPr>
              <p14:xfrm>
                <a:off x="6947164" y="2959719"/>
                <a:ext cx="121680" cy="10404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9225D9E-942C-47A2-128B-C471369868DE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938524" y="2950719"/>
                  <a:ext cx="13932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F906F4E7-6DDA-310F-F470-B0B6CACC9DBB}"/>
                    </a:ext>
                  </a:extLst>
                </p14:cNvPr>
                <p14:cNvContentPartPr/>
                <p14:nvPr/>
              </p14:nvContentPartPr>
              <p14:xfrm>
                <a:off x="7141204" y="2932719"/>
                <a:ext cx="42480" cy="1260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F906F4E7-6DDA-310F-F470-B0B6CACC9DB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132564" y="2923719"/>
                  <a:ext cx="6012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C51ABD7-7D20-32B5-ECC9-E4A24F973746}"/>
                    </a:ext>
                  </a:extLst>
                </p14:cNvPr>
                <p14:cNvContentPartPr/>
                <p14:nvPr/>
              </p14:nvContentPartPr>
              <p14:xfrm>
                <a:off x="7245964" y="2927679"/>
                <a:ext cx="79560" cy="669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C51ABD7-7D20-32B5-ECC9-E4A24F973746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237324" y="2919039"/>
                  <a:ext cx="972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DF4652E-AFAB-55DC-10FC-CC9EFD4D0231}"/>
                    </a:ext>
                  </a:extLst>
                </p14:cNvPr>
                <p14:cNvContentPartPr/>
                <p14:nvPr/>
              </p14:nvContentPartPr>
              <p14:xfrm>
                <a:off x="7285564" y="2908599"/>
                <a:ext cx="34560" cy="2001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DF4652E-AFAB-55DC-10FC-CC9EFD4D023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276924" y="2899959"/>
                  <a:ext cx="52200" cy="21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2150438-674C-F747-1801-9BD4BCD352B2}"/>
              </a:ext>
            </a:extLst>
          </p:cNvPr>
          <p:cNvGrpSpPr/>
          <p:nvPr/>
        </p:nvGrpSpPr>
        <p:grpSpPr>
          <a:xfrm>
            <a:off x="4310524" y="2886639"/>
            <a:ext cx="1016280" cy="316080"/>
            <a:chOff x="4310524" y="2886639"/>
            <a:chExt cx="1016280" cy="31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CF88C62-F10F-A2BF-DEAB-CEA29AB8A681}"/>
                    </a:ext>
                  </a:extLst>
                </p14:cNvPr>
                <p14:cNvContentPartPr/>
                <p14:nvPr/>
              </p14:nvContentPartPr>
              <p14:xfrm>
                <a:off x="4310524" y="3085719"/>
                <a:ext cx="19080" cy="360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CF88C62-F10F-A2BF-DEAB-CEA29AB8A68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301524" y="3076719"/>
                  <a:ext cx="367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835C353-D1E2-1FE4-CF84-F2EEC70B04BF}"/>
                    </a:ext>
                  </a:extLst>
                </p14:cNvPr>
                <p14:cNvContentPartPr/>
                <p14:nvPr/>
              </p14:nvContentPartPr>
              <p14:xfrm>
                <a:off x="4325644" y="3065559"/>
                <a:ext cx="37800" cy="601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835C353-D1E2-1FE4-CF84-F2EEC70B04B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316644" y="3056559"/>
                  <a:ext cx="554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3A690355-3FD4-B85C-FCF3-B28F9273C3BA}"/>
                    </a:ext>
                  </a:extLst>
                </p14:cNvPr>
                <p14:cNvContentPartPr/>
                <p14:nvPr/>
              </p14:nvContentPartPr>
              <p14:xfrm>
                <a:off x="4467484" y="3024879"/>
                <a:ext cx="60840" cy="226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3A690355-3FD4-B85C-FCF3-B28F9273C3B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458484" y="3015879"/>
                  <a:ext cx="784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9C657AC-C9A8-A527-494B-605D0C90820C}"/>
                    </a:ext>
                  </a:extLst>
                </p14:cNvPr>
                <p14:cNvContentPartPr/>
                <p14:nvPr/>
              </p14:nvContentPartPr>
              <p14:xfrm>
                <a:off x="4560364" y="2900319"/>
                <a:ext cx="76680" cy="1144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9C657AC-C9A8-A527-494B-605D0C90820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551724" y="2891319"/>
                  <a:ext cx="9432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A86FFF95-787F-5B65-8252-0FBCB97F4388}"/>
                    </a:ext>
                  </a:extLst>
                </p14:cNvPr>
                <p14:cNvContentPartPr/>
                <p14:nvPr/>
              </p14:nvContentPartPr>
              <p14:xfrm>
                <a:off x="4661884" y="2900319"/>
                <a:ext cx="92520" cy="756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A86FFF95-787F-5B65-8252-0FBCB97F4388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652884" y="2891319"/>
                  <a:ext cx="11016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446DAC16-BD96-7914-76F0-85059EAF7FA2}"/>
                    </a:ext>
                  </a:extLst>
                </p14:cNvPr>
                <p14:cNvContentPartPr/>
                <p14:nvPr/>
              </p14:nvContentPartPr>
              <p14:xfrm>
                <a:off x="4764844" y="2886639"/>
                <a:ext cx="6480" cy="943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446DAC16-BD96-7914-76F0-85059EAF7FA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755844" y="2877999"/>
                  <a:ext cx="2412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920945C-A9DC-033A-BD8F-56EEBB909D4C}"/>
                    </a:ext>
                  </a:extLst>
                </p14:cNvPr>
                <p14:cNvContentPartPr/>
                <p14:nvPr/>
              </p14:nvContentPartPr>
              <p14:xfrm>
                <a:off x="4563964" y="3019119"/>
                <a:ext cx="175320" cy="446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920945C-A9DC-033A-BD8F-56EEBB909D4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555324" y="3010119"/>
                  <a:ext cx="19296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10E4983-C0E5-7120-BAB9-5771E7BE2CE6}"/>
                    </a:ext>
                  </a:extLst>
                </p14:cNvPr>
                <p14:cNvContentPartPr/>
                <p14:nvPr/>
              </p14:nvContentPartPr>
              <p14:xfrm>
                <a:off x="4625524" y="3118119"/>
                <a:ext cx="154080" cy="846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10E4983-C0E5-7120-BAB9-5771E7BE2CE6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616884" y="3109479"/>
                  <a:ext cx="17172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82F45BCC-D1B8-200F-C390-B08A984B66F5}"/>
                    </a:ext>
                  </a:extLst>
                </p14:cNvPr>
                <p14:cNvContentPartPr/>
                <p14:nvPr/>
              </p14:nvContentPartPr>
              <p14:xfrm>
                <a:off x="4861324" y="2937759"/>
                <a:ext cx="61200" cy="874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82F45BCC-D1B8-200F-C390-B08A984B66F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852684" y="2928759"/>
                  <a:ext cx="788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78234FF-DE24-6DB0-1BCB-F517DFD9601D}"/>
                    </a:ext>
                  </a:extLst>
                </p14:cNvPr>
                <p14:cNvContentPartPr/>
                <p14:nvPr/>
              </p14:nvContentPartPr>
              <p14:xfrm>
                <a:off x="5001004" y="2933799"/>
                <a:ext cx="54000" cy="950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78234FF-DE24-6DB0-1BCB-F517DFD9601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992004" y="2925159"/>
                  <a:ext cx="716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68737D2-0600-1E30-B1F7-1ACA049EEBFE}"/>
                    </a:ext>
                  </a:extLst>
                </p14:cNvPr>
                <p14:cNvContentPartPr/>
                <p14:nvPr/>
              </p14:nvContentPartPr>
              <p14:xfrm>
                <a:off x="5085964" y="2973759"/>
                <a:ext cx="15120" cy="2232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68737D2-0600-1E30-B1F7-1ACA049EEBF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076964" y="2965119"/>
                  <a:ext cx="327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8506D52-B8B9-DC27-2D6D-8E86D73298B0}"/>
                    </a:ext>
                  </a:extLst>
                </p14:cNvPr>
                <p14:cNvContentPartPr/>
                <p14:nvPr/>
              </p14:nvContentPartPr>
              <p14:xfrm>
                <a:off x="5160124" y="2890239"/>
                <a:ext cx="157680" cy="1425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8506D52-B8B9-DC27-2D6D-8E86D73298B0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151484" y="2881239"/>
                  <a:ext cx="17532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DD79522-2EF2-94F4-771E-2EC658EC1786}"/>
                    </a:ext>
                  </a:extLst>
                </p14:cNvPr>
                <p14:cNvContentPartPr/>
                <p14:nvPr/>
              </p14:nvContentPartPr>
              <p14:xfrm>
                <a:off x="5307364" y="2907159"/>
                <a:ext cx="19440" cy="1555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DD79522-2EF2-94F4-771E-2EC658EC1786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298724" y="2898519"/>
                  <a:ext cx="37080" cy="17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8B762C6-8786-93B5-17C2-0D25A54871A0}"/>
              </a:ext>
            </a:extLst>
          </p:cNvPr>
          <p:cNvGrpSpPr/>
          <p:nvPr/>
        </p:nvGrpSpPr>
        <p:grpSpPr>
          <a:xfrm>
            <a:off x="5407444" y="5488719"/>
            <a:ext cx="1052640" cy="349920"/>
            <a:chOff x="5407444" y="5488719"/>
            <a:chExt cx="1052640" cy="34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85C3631-DC26-4669-226E-6061F9314F2F}"/>
                    </a:ext>
                  </a:extLst>
                </p14:cNvPr>
                <p14:cNvContentPartPr/>
                <p14:nvPr/>
              </p14:nvContentPartPr>
              <p14:xfrm>
                <a:off x="5407444" y="5504199"/>
                <a:ext cx="32040" cy="525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85C3631-DC26-4669-226E-6061F9314F2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398444" y="5495559"/>
                  <a:ext cx="496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BA9513CE-ABFB-20F1-319E-62A2FE880F45}"/>
                    </a:ext>
                  </a:extLst>
                </p14:cNvPr>
                <p14:cNvContentPartPr/>
                <p14:nvPr/>
              </p14:nvContentPartPr>
              <p14:xfrm>
                <a:off x="5411044" y="5700399"/>
                <a:ext cx="69480" cy="18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BA9513CE-ABFB-20F1-319E-62A2FE880F45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402044" y="5691399"/>
                  <a:ext cx="871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3C0A76A3-2B80-A4F6-F666-E81459F090BF}"/>
                    </a:ext>
                  </a:extLst>
                </p14:cNvPr>
                <p14:cNvContentPartPr/>
                <p14:nvPr/>
              </p14:nvContentPartPr>
              <p14:xfrm>
                <a:off x="5562244" y="5618319"/>
                <a:ext cx="91080" cy="583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3C0A76A3-2B80-A4F6-F666-E81459F090B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5553604" y="5609319"/>
                  <a:ext cx="10872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B810C9F-7EC3-EEE3-220C-5C287C4007A2}"/>
                    </a:ext>
                  </a:extLst>
                </p14:cNvPr>
                <p14:cNvContentPartPr/>
                <p14:nvPr/>
              </p14:nvContentPartPr>
              <p14:xfrm>
                <a:off x="5627404" y="5614719"/>
                <a:ext cx="25920" cy="669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B810C9F-7EC3-EEE3-220C-5C287C4007A2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5618764" y="5605719"/>
                  <a:ext cx="4356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A1E1EC41-5F73-0E1F-EADE-6EC0F3EE3010}"/>
                    </a:ext>
                  </a:extLst>
                </p14:cNvPr>
                <p14:cNvContentPartPr/>
                <p14:nvPr/>
              </p14:nvContentPartPr>
              <p14:xfrm>
                <a:off x="5564404" y="5720199"/>
                <a:ext cx="201600" cy="1184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A1E1EC41-5F73-0E1F-EADE-6EC0F3EE301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5555764" y="5711559"/>
                  <a:ext cx="21924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620F73B6-B38C-D3E5-2D0D-01635A2A970A}"/>
                    </a:ext>
                  </a:extLst>
                </p14:cNvPr>
                <p14:cNvContentPartPr/>
                <p14:nvPr/>
              </p14:nvContentPartPr>
              <p14:xfrm>
                <a:off x="5792644" y="5606079"/>
                <a:ext cx="97920" cy="1371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620F73B6-B38C-D3E5-2D0D-01635A2A970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783644" y="5597439"/>
                  <a:ext cx="11556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497C9DB5-7838-F6BF-4948-AC4811CD863B}"/>
                    </a:ext>
                  </a:extLst>
                </p14:cNvPr>
                <p14:cNvContentPartPr/>
                <p14:nvPr/>
              </p14:nvContentPartPr>
              <p14:xfrm>
                <a:off x="5942044" y="5576199"/>
                <a:ext cx="59400" cy="1551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497C9DB5-7838-F6BF-4948-AC4811CD863B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933044" y="5567559"/>
                  <a:ext cx="7704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BDF101DB-85AB-747D-C62E-BB82967541CE}"/>
                    </a:ext>
                  </a:extLst>
                </p14:cNvPr>
                <p14:cNvContentPartPr/>
                <p14:nvPr/>
              </p14:nvContentPartPr>
              <p14:xfrm>
                <a:off x="6102604" y="5637039"/>
                <a:ext cx="15840" cy="118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BDF101DB-85AB-747D-C62E-BB82967541CE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093964" y="5628399"/>
                  <a:ext cx="334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2575F8F0-6E8E-42E6-1C76-D7A55753D778}"/>
                    </a:ext>
                  </a:extLst>
                </p14:cNvPr>
                <p14:cNvContentPartPr/>
                <p14:nvPr/>
              </p14:nvContentPartPr>
              <p14:xfrm>
                <a:off x="6200164" y="5529759"/>
                <a:ext cx="74160" cy="18828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2575F8F0-6E8E-42E6-1C76-D7A55753D77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191164" y="5520759"/>
                  <a:ext cx="9180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C4475ECD-B845-2B8C-81F9-FB905366B561}"/>
                    </a:ext>
                  </a:extLst>
                </p14:cNvPr>
                <p14:cNvContentPartPr/>
                <p14:nvPr/>
              </p14:nvContentPartPr>
              <p14:xfrm>
                <a:off x="6316804" y="5488719"/>
                <a:ext cx="143280" cy="2340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C4475ECD-B845-2B8C-81F9-FB905366B561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307804" y="5479719"/>
                  <a:ext cx="160920" cy="251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87144A83-14CD-4DB5-7390-487737751F92}"/>
                  </a:ext>
                </a:extLst>
              </p14:cNvPr>
              <p14:cNvContentPartPr/>
              <p14:nvPr/>
            </p14:nvContentPartPr>
            <p14:xfrm>
              <a:off x="6957244" y="4284879"/>
              <a:ext cx="57960" cy="5616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87144A83-14CD-4DB5-7390-487737751F92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948244" y="4276239"/>
                <a:ext cx="75600" cy="7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97" name="Group 96">
            <a:extLst>
              <a:ext uri="{FF2B5EF4-FFF2-40B4-BE49-F238E27FC236}">
                <a16:creationId xmlns:a16="http://schemas.microsoft.com/office/drawing/2014/main" id="{1AB5E051-CE53-7BA2-A918-54EA85100BFA}"/>
              </a:ext>
            </a:extLst>
          </p:cNvPr>
          <p:cNvGrpSpPr/>
          <p:nvPr/>
        </p:nvGrpSpPr>
        <p:grpSpPr>
          <a:xfrm>
            <a:off x="7081804" y="3990399"/>
            <a:ext cx="520920" cy="195120"/>
            <a:chOff x="7081804" y="3990399"/>
            <a:chExt cx="520920" cy="19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4D29A99-A2A2-CD69-74FB-A93467F896BA}"/>
                    </a:ext>
                  </a:extLst>
                </p14:cNvPr>
                <p14:cNvContentPartPr/>
                <p14:nvPr/>
              </p14:nvContentPartPr>
              <p14:xfrm>
                <a:off x="7081804" y="4082559"/>
                <a:ext cx="72720" cy="370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4D29A99-A2A2-CD69-74FB-A93467F896BA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073164" y="4073919"/>
                  <a:ext cx="9036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948120-F914-D4B9-8282-93912F0879E0}"/>
                    </a:ext>
                  </a:extLst>
                </p14:cNvPr>
                <p14:cNvContentPartPr/>
                <p14:nvPr/>
              </p14:nvContentPartPr>
              <p14:xfrm>
                <a:off x="7122124" y="4093719"/>
                <a:ext cx="40680" cy="918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0948120-F914-D4B9-8282-93912F0879E0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113484" y="4085079"/>
                  <a:ext cx="5832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66A021C2-AA9F-B46D-D57A-0D82BF0F2579}"/>
                    </a:ext>
                  </a:extLst>
                </p14:cNvPr>
                <p14:cNvContentPartPr/>
                <p14:nvPr/>
              </p14:nvContentPartPr>
              <p14:xfrm>
                <a:off x="7185124" y="4114239"/>
                <a:ext cx="67680" cy="219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66A021C2-AA9F-B46D-D57A-0D82BF0F2579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176484" y="4105599"/>
                  <a:ext cx="8532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1BFFBF57-E974-B255-A389-59DB22D60081}"/>
                    </a:ext>
                  </a:extLst>
                </p14:cNvPr>
                <p14:cNvContentPartPr/>
                <p14:nvPr/>
              </p14:nvContentPartPr>
              <p14:xfrm>
                <a:off x="7235524" y="4043679"/>
                <a:ext cx="127080" cy="12060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1BFFBF57-E974-B255-A389-59DB22D60081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7226524" y="4034679"/>
                  <a:ext cx="14472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CF781F9-16D0-FD23-A206-C0D854CD66A3}"/>
                    </a:ext>
                  </a:extLst>
                </p14:cNvPr>
                <p14:cNvContentPartPr/>
                <p14:nvPr/>
              </p14:nvContentPartPr>
              <p14:xfrm>
                <a:off x="7377004" y="4102359"/>
                <a:ext cx="17280" cy="194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CF781F9-16D0-FD23-A206-C0D854CD66A3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368364" y="4093719"/>
                  <a:ext cx="349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6615A0FA-B832-B031-35B6-FF3EEDFC5B3D}"/>
                    </a:ext>
                  </a:extLst>
                </p14:cNvPr>
                <p14:cNvContentPartPr/>
                <p14:nvPr/>
              </p14:nvContentPartPr>
              <p14:xfrm>
                <a:off x="7455844" y="4020999"/>
                <a:ext cx="146880" cy="1058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6615A0FA-B832-B031-35B6-FF3EEDFC5B3D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447204" y="4011999"/>
                  <a:ext cx="1645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6FF0AB44-63E5-194B-D40D-7BF42FC119F2}"/>
                    </a:ext>
                  </a:extLst>
                </p14:cNvPr>
                <p14:cNvContentPartPr/>
                <p14:nvPr/>
              </p14:nvContentPartPr>
              <p14:xfrm>
                <a:off x="7559164" y="3990399"/>
                <a:ext cx="19440" cy="1810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6FF0AB44-63E5-194B-D40D-7BF42FC119F2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7550164" y="3981759"/>
                  <a:ext cx="37080" cy="19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E8600C7-38E4-5749-74C3-939A6F479F8A}"/>
              </a:ext>
            </a:extLst>
          </p:cNvPr>
          <p:cNvGrpSpPr/>
          <p:nvPr/>
        </p:nvGrpSpPr>
        <p:grpSpPr>
          <a:xfrm>
            <a:off x="8121844" y="3942519"/>
            <a:ext cx="615600" cy="381960"/>
            <a:chOff x="8121844" y="3942519"/>
            <a:chExt cx="615600" cy="38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3564A96A-CDAF-98CB-2E11-BC1969D47844}"/>
                    </a:ext>
                  </a:extLst>
                </p14:cNvPr>
                <p14:cNvContentPartPr/>
                <p14:nvPr/>
              </p14:nvContentPartPr>
              <p14:xfrm>
                <a:off x="8121844" y="4239879"/>
                <a:ext cx="52560" cy="846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3564A96A-CDAF-98CB-2E11-BC1969D47844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8112844" y="4230879"/>
                  <a:ext cx="7020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FBACD33-97DF-A567-79B4-79AA535C2B9A}"/>
                    </a:ext>
                  </a:extLst>
                </p14:cNvPr>
                <p14:cNvContentPartPr/>
                <p14:nvPr/>
              </p14:nvContentPartPr>
              <p14:xfrm>
                <a:off x="8283484" y="4131519"/>
                <a:ext cx="48600" cy="568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FBACD33-97DF-A567-79B4-79AA535C2B9A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8274484" y="4122519"/>
                  <a:ext cx="6624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50F5CA38-3309-B615-321C-33368B57A7C8}"/>
                    </a:ext>
                  </a:extLst>
                </p14:cNvPr>
                <p14:cNvContentPartPr/>
                <p14:nvPr/>
              </p14:nvContentPartPr>
              <p14:xfrm>
                <a:off x="8321644" y="4089039"/>
                <a:ext cx="57600" cy="950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50F5CA38-3309-B615-321C-33368B57A7C8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8312644" y="4080039"/>
                  <a:ext cx="752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AC221EC4-978C-4129-EBFB-C045AA05D7DA}"/>
                    </a:ext>
                  </a:extLst>
                </p14:cNvPr>
                <p14:cNvContentPartPr/>
                <p14:nvPr/>
              </p14:nvContentPartPr>
              <p14:xfrm>
                <a:off x="8375284" y="4103079"/>
                <a:ext cx="97920" cy="612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AC221EC4-978C-4129-EBFB-C045AA05D7DA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8366644" y="4094079"/>
                  <a:ext cx="1155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C6AD30F-E693-0701-AB95-7DA4C7039E08}"/>
                    </a:ext>
                  </a:extLst>
                </p14:cNvPr>
                <p14:cNvContentPartPr/>
                <p14:nvPr/>
              </p14:nvContentPartPr>
              <p14:xfrm>
                <a:off x="8429284" y="4053399"/>
                <a:ext cx="46440" cy="1036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C6AD30F-E693-0701-AB95-7DA4C7039E08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8420284" y="4044759"/>
                  <a:ext cx="6408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5A4C6760-F510-A9D5-2D84-E66E2FE84181}"/>
                    </a:ext>
                  </a:extLst>
                </p14:cNvPr>
                <p14:cNvContentPartPr/>
                <p14:nvPr/>
              </p14:nvContentPartPr>
              <p14:xfrm>
                <a:off x="8490844" y="4015959"/>
                <a:ext cx="59760" cy="11556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5A4C6760-F510-A9D5-2D84-E66E2FE84181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8482204" y="4007319"/>
                  <a:ext cx="774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0E33FAB-8C8E-82E2-5281-F7C2FDAB11C4}"/>
                    </a:ext>
                  </a:extLst>
                </p14:cNvPr>
                <p14:cNvContentPartPr/>
                <p14:nvPr/>
              </p14:nvContentPartPr>
              <p14:xfrm>
                <a:off x="8570764" y="4032879"/>
                <a:ext cx="19440" cy="104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0E33FAB-8C8E-82E2-5281-F7C2FDAB11C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8562124" y="4024239"/>
                  <a:ext cx="370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B9063BA-2D17-C9B7-DBAB-2F78576D450F}"/>
                    </a:ext>
                  </a:extLst>
                </p14:cNvPr>
                <p14:cNvContentPartPr/>
                <p14:nvPr/>
              </p14:nvContentPartPr>
              <p14:xfrm>
                <a:off x="8614684" y="3942519"/>
                <a:ext cx="122760" cy="2113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B9063BA-2D17-C9B7-DBAB-2F78576D450F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8606044" y="3933519"/>
                  <a:ext cx="140400" cy="228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7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2E5BE2CA-E269-3713-18B5-96044385735A}"/>
                  </a:ext>
                </a:extLst>
              </p14:cNvPr>
              <p14:cNvContentPartPr/>
              <p14:nvPr/>
            </p14:nvContentPartPr>
            <p14:xfrm>
              <a:off x="8603524" y="3089319"/>
              <a:ext cx="34920" cy="4752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2E5BE2CA-E269-3713-18B5-96044385735A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8594524" y="3080679"/>
                <a:ext cx="52560" cy="6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D7814D9-ABCB-3FC9-F4EB-55374D21F0C0}"/>
              </a:ext>
            </a:extLst>
          </p:cNvPr>
          <p:cNvGrpSpPr/>
          <p:nvPr/>
        </p:nvGrpSpPr>
        <p:grpSpPr>
          <a:xfrm>
            <a:off x="8888644" y="2760639"/>
            <a:ext cx="922320" cy="304920"/>
            <a:chOff x="8888644" y="2760639"/>
            <a:chExt cx="922320" cy="30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FFF8016A-5D2F-3D89-4A54-12523904A6BE}"/>
                    </a:ext>
                  </a:extLst>
                </p14:cNvPr>
                <p14:cNvContentPartPr/>
                <p14:nvPr/>
              </p14:nvContentPartPr>
              <p14:xfrm>
                <a:off x="8888644" y="2795919"/>
                <a:ext cx="71280" cy="2448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FFF8016A-5D2F-3D89-4A54-12523904A6BE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880004" y="2787279"/>
                  <a:ext cx="8892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BBF407F3-1735-9AC6-A33A-C758E49F9B6E}"/>
                    </a:ext>
                  </a:extLst>
                </p14:cNvPr>
                <p14:cNvContentPartPr/>
                <p14:nvPr/>
              </p14:nvContentPartPr>
              <p14:xfrm>
                <a:off x="8898724" y="2816439"/>
                <a:ext cx="42120" cy="1058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BBF407F3-1735-9AC6-A33A-C758E49F9B6E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889724" y="2807799"/>
                  <a:ext cx="597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31AFF9D5-8A2E-05F0-CCA8-31C16483EB89}"/>
                    </a:ext>
                  </a:extLst>
                </p14:cNvPr>
                <p14:cNvContentPartPr/>
                <p14:nvPr/>
              </p14:nvContentPartPr>
              <p14:xfrm>
                <a:off x="8963884" y="2818959"/>
                <a:ext cx="80280" cy="741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31AFF9D5-8A2E-05F0-CCA8-31C16483EB89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8954884" y="2809959"/>
                  <a:ext cx="979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625ED4C4-AA4D-BC41-E45D-9E247B7AD48E}"/>
                    </a:ext>
                  </a:extLst>
                </p14:cNvPr>
                <p14:cNvContentPartPr/>
                <p14:nvPr/>
              </p14:nvContentPartPr>
              <p14:xfrm>
                <a:off x="8940484" y="2827239"/>
                <a:ext cx="127800" cy="1432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625ED4C4-AA4D-BC41-E45D-9E247B7AD48E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8931484" y="2818239"/>
                  <a:ext cx="14544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D06DB9C3-F31F-95BD-0FA9-B2B9A313B5C6}"/>
                    </a:ext>
                  </a:extLst>
                </p14:cNvPr>
                <p14:cNvContentPartPr/>
                <p14:nvPr/>
              </p14:nvContentPartPr>
              <p14:xfrm>
                <a:off x="9008524" y="2990679"/>
                <a:ext cx="79560" cy="7488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D06DB9C3-F31F-95BD-0FA9-B2B9A313B5C6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8999884" y="2982039"/>
                  <a:ext cx="9720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D032594-89DB-DD11-5545-E2893D2E42D2}"/>
                    </a:ext>
                  </a:extLst>
                </p14:cNvPr>
                <p14:cNvContentPartPr/>
                <p14:nvPr/>
              </p14:nvContentPartPr>
              <p14:xfrm>
                <a:off x="9153604" y="2862519"/>
                <a:ext cx="90360" cy="1044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D032594-89DB-DD11-5545-E2893D2E42D2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9144604" y="2853879"/>
                  <a:ext cx="10800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9FDB1B4F-E9D1-16B4-671B-D5810C37AA77}"/>
                    </a:ext>
                  </a:extLst>
                </p14:cNvPr>
                <p14:cNvContentPartPr/>
                <p14:nvPr/>
              </p14:nvContentPartPr>
              <p14:xfrm>
                <a:off x="9337204" y="2847759"/>
                <a:ext cx="109800" cy="12888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9FDB1B4F-E9D1-16B4-671B-D5810C37AA77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9328564" y="2838759"/>
                  <a:ext cx="12744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50CEC18-D0BF-001B-80C2-5869DBB3C332}"/>
                    </a:ext>
                  </a:extLst>
                </p14:cNvPr>
                <p14:cNvContentPartPr/>
                <p14:nvPr/>
              </p14:nvContentPartPr>
              <p14:xfrm>
                <a:off x="9479404" y="2908599"/>
                <a:ext cx="9720" cy="75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50CEC18-D0BF-001B-80C2-5869DBB3C332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9470404" y="2899959"/>
                  <a:ext cx="273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14AA9753-86C4-1EBC-CA24-F554AE7FFB7B}"/>
                    </a:ext>
                  </a:extLst>
                </p14:cNvPr>
                <p14:cNvContentPartPr/>
                <p14:nvPr/>
              </p14:nvContentPartPr>
              <p14:xfrm>
                <a:off x="9588484" y="2803119"/>
                <a:ext cx="214560" cy="1414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14AA9753-86C4-1EBC-CA24-F554AE7FFB7B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9579844" y="2794479"/>
                  <a:ext cx="2322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FF5433EB-E3F2-D38E-257C-B5E1A4DDE1E3}"/>
                    </a:ext>
                  </a:extLst>
                </p14:cNvPr>
                <p14:cNvContentPartPr/>
                <p14:nvPr/>
              </p14:nvContentPartPr>
              <p14:xfrm>
                <a:off x="9781444" y="2760639"/>
                <a:ext cx="29520" cy="1872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FF5433EB-E3F2-D38E-257C-B5E1A4DDE1E3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9772444" y="2751999"/>
                  <a:ext cx="47160" cy="204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4036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73117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9D Q11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/>
              <p:nvPr/>
            </p:nvSpPr>
            <p:spPr>
              <a:xfrm>
                <a:off x="131720" y="1231520"/>
                <a:ext cx="7926465" cy="43774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b="0" dirty="0"/>
                  <a:t>We can arrange to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AU" sz="2000" b="0" dirty="0"/>
                  <a:t> using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6913E9-2BFD-AC8C-AC1D-B83238DEE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20" y="1231520"/>
                <a:ext cx="7926465" cy="437749"/>
              </a:xfrm>
              <a:prstGeom prst="rect">
                <a:avLst/>
              </a:prstGeom>
              <a:blipFill>
                <a:blip r:embed="rId2"/>
                <a:stretch>
                  <a:fillRect l="-846" b="-236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2BB762E-B290-01A8-95F8-CCD89DD4FF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8306"/>
          <a:stretch/>
        </p:blipFill>
        <p:spPr>
          <a:xfrm>
            <a:off x="131720" y="675345"/>
            <a:ext cx="8670724" cy="5429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24C8BFF-0CB3-C260-9E3A-7E8A5D3FE312}"/>
                  </a:ext>
                </a:extLst>
              </p:cNvPr>
              <p:cNvSpPr/>
              <p:nvPr/>
            </p:nvSpPr>
            <p:spPr>
              <a:xfrm>
                <a:off x="131720" y="1745683"/>
                <a:ext cx="4527521" cy="78386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24C8BFF-0CB3-C260-9E3A-7E8A5D3FE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20" y="1745683"/>
                <a:ext cx="452752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F82E360-F558-AFE8-DEC6-5D1E90B5986B}"/>
                  </a:ext>
                </a:extLst>
              </p:cNvPr>
              <p:cNvSpPr/>
              <p:nvPr/>
            </p:nvSpPr>
            <p:spPr>
              <a:xfrm>
                <a:off x="1826049" y="2529552"/>
                <a:ext cx="340477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F82E360-F558-AFE8-DEC6-5D1E90B59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049" y="2529552"/>
                <a:ext cx="340477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A755E68-3A9D-D5C1-BA1D-5A2713EFC76A}"/>
                  </a:ext>
                </a:extLst>
              </p:cNvPr>
              <p:cNvSpPr/>
              <p:nvPr/>
            </p:nvSpPr>
            <p:spPr>
              <a:xfrm>
                <a:off x="5530841" y="2400158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/>
                  <a:t> 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A755E68-3A9D-D5C1-BA1D-5A2713EFC7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841" y="2400158"/>
                <a:ext cx="4330036" cy="529504"/>
              </a:xfrm>
              <a:prstGeom prst="rect">
                <a:avLst/>
              </a:prstGeom>
              <a:blipFill>
                <a:blip r:embed="rId6"/>
                <a:stretch>
                  <a:fillRect l="-1406" b="-80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CB7CB46-3152-2D94-F35D-64E4E641DE04}"/>
                  </a:ext>
                </a:extLst>
              </p:cNvPr>
              <p:cNvSpPr/>
              <p:nvPr/>
            </p:nvSpPr>
            <p:spPr>
              <a:xfrm>
                <a:off x="1826049" y="2989725"/>
                <a:ext cx="187570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CB7CB46-3152-2D94-F35D-64E4E641DE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049" y="2989725"/>
                <a:ext cx="1875706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5788098-2865-EC40-CE8D-613593B27D54}"/>
                  </a:ext>
                </a:extLst>
              </p:cNvPr>
              <p:cNvSpPr/>
              <p:nvPr/>
            </p:nvSpPr>
            <p:spPr>
              <a:xfrm>
                <a:off x="192117" y="3313421"/>
                <a:ext cx="4330036" cy="52950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b="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5788098-2865-EC40-CE8D-613593B27D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17" y="3313421"/>
                <a:ext cx="4330036" cy="529504"/>
              </a:xfrm>
              <a:prstGeom prst="rect">
                <a:avLst/>
              </a:prstGeom>
              <a:blipFill>
                <a:blip r:embed="rId8"/>
                <a:stretch>
                  <a:fillRect l="-1549"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DF482BE-513E-D93B-8FCD-C652D80F6577}"/>
                  </a:ext>
                </a:extLst>
              </p:cNvPr>
              <p:cNvSpPr/>
              <p:nvPr/>
            </p:nvSpPr>
            <p:spPr>
              <a:xfrm>
                <a:off x="900791" y="3416325"/>
                <a:ext cx="433003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0.93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DF482BE-513E-D93B-8FCD-C652D80F65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1" y="3416325"/>
                <a:ext cx="4330036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D191A6C-7FBF-3F42-2ECB-76987DE11203}"/>
                  </a:ext>
                </a:extLst>
              </p:cNvPr>
              <p:cNvSpPr/>
              <p:nvPr/>
            </p:nvSpPr>
            <p:spPr>
              <a:xfrm>
                <a:off x="259353" y="3902988"/>
                <a:ext cx="447898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−0.93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D191A6C-7FBF-3F42-2ECB-76987DE112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53" y="3902988"/>
                <a:ext cx="4478983" cy="400110"/>
              </a:xfrm>
              <a:prstGeom prst="rect">
                <a:avLst/>
              </a:prstGeom>
              <a:blipFill>
                <a:blip r:embed="rId10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325746D-730A-7B4C-3A20-E9E76DB4042B}"/>
                  </a:ext>
                </a:extLst>
              </p:cNvPr>
              <p:cNvSpPr/>
              <p:nvPr/>
            </p:nvSpPr>
            <p:spPr>
              <a:xfrm>
                <a:off x="2514907" y="4166621"/>
                <a:ext cx="2223429" cy="67050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−0.93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325746D-730A-7B4C-3A20-E9E76DB404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907" y="4166621"/>
                <a:ext cx="2223429" cy="6705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E3ACF53-6E41-E054-F4DE-B11C0EA67496}"/>
                  </a:ext>
                </a:extLst>
              </p:cNvPr>
              <p:cNvSpPr/>
              <p:nvPr/>
            </p:nvSpPr>
            <p:spPr>
              <a:xfrm>
                <a:off x="5150215" y="4373714"/>
                <a:ext cx="370774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.93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−0.93≤2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−0.93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E3ACF53-6E41-E054-F4DE-B11C0EA674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215" y="4373714"/>
                <a:ext cx="3707746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EFBF748-F2CE-3C6C-01DC-D904D8D23950}"/>
                  </a:ext>
                </a:extLst>
              </p:cNvPr>
              <p:cNvSpPr/>
              <p:nvPr/>
            </p:nvSpPr>
            <p:spPr>
              <a:xfrm>
                <a:off x="2129640" y="4886867"/>
                <a:ext cx="3225947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−0.93=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1.159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5.1239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EFBF748-F2CE-3C6C-01DC-D904D8D239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640" y="4886867"/>
                <a:ext cx="3225947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EBCB95D-332B-87A5-ABE0-BDF6C2DBE8B0}"/>
                  </a:ext>
                </a:extLst>
              </p:cNvPr>
              <p:cNvSpPr/>
              <p:nvPr/>
            </p:nvSpPr>
            <p:spPr>
              <a:xfrm>
                <a:off x="2880549" y="5408553"/>
                <a:ext cx="201067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2.09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6.05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EBCB95D-332B-87A5-ABE0-BDF6C2DBE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549" y="5408553"/>
                <a:ext cx="2010679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F5985491-29FE-8C22-2F67-7AD67324C32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5400000">
            <a:off x="7258303" y="3057627"/>
            <a:ext cx="775103" cy="43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9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20832</TotalTime>
  <Words>820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376</cp:revision>
  <dcterms:created xsi:type="dcterms:W3CDTF">2022-03-14T04:08:53Z</dcterms:created>
  <dcterms:modified xsi:type="dcterms:W3CDTF">2022-07-01T01:29:14Z</dcterms:modified>
</cp:coreProperties>
</file>